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751" r:id="rId7"/>
  </p:sldMasterIdLst>
  <p:notesMasterIdLst>
    <p:notesMasterId r:id="rId19"/>
  </p:notesMasterIdLst>
  <p:handoutMasterIdLst>
    <p:handoutMasterId r:id="rId20"/>
  </p:handoutMasterIdLst>
  <p:sldIdLst>
    <p:sldId id="277" r:id="rId8"/>
    <p:sldId id="280" r:id="rId9"/>
    <p:sldId id="264" r:id="rId10"/>
    <p:sldId id="281" r:id="rId11"/>
    <p:sldId id="278" r:id="rId12"/>
    <p:sldId id="282" r:id="rId13"/>
    <p:sldId id="283" r:id="rId14"/>
    <p:sldId id="284" r:id="rId15"/>
    <p:sldId id="285" r:id="rId16"/>
    <p:sldId id="286" r:id="rId17"/>
    <p:sldId id="287" r:id="rId18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2822" userDrawn="1">
          <p15:clr>
            <a:srgbClr val="A4A3A4"/>
          </p15:clr>
        </p15:guide>
        <p15:guide id="4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CE014-EB34-417A-BF8D-F79FA2C7401E}" v="55" dt="2025-07-09T13:01:00.860"/>
    <p1510:client id="{534BACA9-A9EF-4906-AF2D-255B19F2E27E}" v="119" dt="2025-07-09T13:51:19.537"/>
    <p1510:client id="{97AA6665-737D-43E4-B452-77D4443CFC96}" v="28" dt="2025-07-09T12:10:57.720"/>
    <p1510:client id="{F43A5D10-5430-40C5-B00D-6436D447CDF9}" v="2" dt="2025-07-09T14:10:18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94"/>
  </p:normalViewPr>
  <p:slideViewPr>
    <p:cSldViewPr snapToGrid="0">
      <p:cViewPr varScale="1">
        <p:scale>
          <a:sx n="87" d="100"/>
          <a:sy n="87" d="100"/>
        </p:scale>
        <p:origin x="628" y="436"/>
      </p:cViewPr>
      <p:guideLst>
        <p:guide orient="horz" pos="645"/>
        <p:guide pos="226"/>
        <p:guide orient="horz" pos="2822"/>
        <p:guide pos="55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2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F544B20-408B-3BDC-BE5F-479E4157A29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3D97D4-E272-2D73-CAC2-9CC2E5821A0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9EB3CB-C347-7F5F-F5D5-C56C8B03E1C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DA4323-411C-1839-2551-279F94A5139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062A4CC-84BE-E149-BCCF-96154A146188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66385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D5797A-A8A0-3477-EE22-B311900BD6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68B8CB-A502-06DA-283E-F1F4ED3A4AF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7533559-3ED5-DFFF-27E1-D7174756698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38E68-FFBA-1F5F-E8FD-53C70E2DDED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FAE14A-BF35-FA15-8CAA-92421993A7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A9C98-1FD7-5121-B1D9-136142F3EC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266EBE1F-E8CF-C441-9D92-9A69712441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roduction fi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" descr="Une image contenant texte, Police, capture d’écran, logo">
            <a:extLst>
              <a:ext uri="{FF2B5EF4-FFF2-40B4-BE49-F238E27FC236}">
                <a16:creationId xmlns:a16="http://schemas.microsoft.com/office/drawing/2014/main" id="{EB3ACC00-F06F-4264-F85E-9BA4000DC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  <a:alphaModFix/>
          </a:blip>
          <a:srcRect t="8047" b="9172"/>
          <a:stretch>
            <a:fillRect/>
          </a:stretch>
        </p:blipFill>
        <p:spPr>
          <a:xfrm>
            <a:off x="583022" y="646575"/>
            <a:ext cx="7772039" cy="3543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3C0E6D2-77FB-CE7B-B820-94E933597247}"/>
              </a:ext>
            </a:extLst>
          </p:cNvPr>
          <p:cNvSpPr txBox="1"/>
          <p:nvPr userDrawn="1"/>
        </p:nvSpPr>
        <p:spPr>
          <a:xfrm>
            <a:off x="1047626" y="4390860"/>
            <a:ext cx="663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54BAC22-E4FB-E56F-0458-B0C656038D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4648" y="996218"/>
            <a:ext cx="5038990" cy="3453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02" y="996218"/>
            <a:ext cx="3016242" cy="3453861"/>
          </a:xfrm>
          <a:prstGeom prst="rect">
            <a:avLst/>
          </a:prstGeom>
        </p:spPr>
        <p:txBody>
          <a:bodyPr lIns="0" anchor="b" anchorCtr="0"/>
          <a:lstStyle>
            <a:lvl1pPr>
              <a:buFontTx/>
              <a:buNone/>
              <a:defRPr sz="14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tractibus</a:t>
            </a:r>
            <a:r>
              <a:rPr lang="fr-FR" dirty="0"/>
              <a:t> </a:t>
            </a:r>
            <a:r>
              <a:rPr lang="fr-FR" dirty="0" err="1"/>
              <a:t>navigerum</a:t>
            </a:r>
            <a:r>
              <a:rPr lang="fr-FR" dirty="0"/>
              <a:t> </a:t>
            </a:r>
            <a:r>
              <a:rPr lang="fr-FR" dirty="0" err="1"/>
              <a:t>nusquam</a:t>
            </a:r>
            <a:r>
              <a:rPr lang="fr-FR" dirty="0"/>
              <a:t> </a:t>
            </a:r>
            <a:r>
              <a:rPr lang="fr-FR" dirty="0" err="1"/>
              <a:t>visitur</a:t>
            </a:r>
            <a:r>
              <a:rPr lang="fr-FR" dirty="0"/>
              <a:t> </a:t>
            </a:r>
            <a:r>
              <a:rPr lang="fr-FR" dirty="0" err="1"/>
              <a:t>flumen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in </a:t>
            </a:r>
            <a:r>
              <a:rPr lang="fr-FR" dirty="0" err="1"/>
              <a:t>locis</a:t>
            </a:r>
            <a:r>
              <a:rPr lang="fr-FR" dirty="0"/>
              <a:t> </a:t>
            </a:r>
            <a:r>
              <a:rPr lang="fr-FR" dirty="0" err="1"/>
              <a:t>plurimis</a:t>
            </a:r>
            <a:r>
              <a:rPr lang="fr-FR" dirty="0"/>
              <a:t> </a:t>
            </a:r>
            <a:r>
              <a:rPr lang="fr-FR" dirty="0" err="1"/>
              <a:t>aquae</a:t>
            </a:r>
            <a:r>
              <a:rPr lang="fr-FR" dirty="0"/>
              <a:t> </a:t>
            </a:r>
            <a:r>
              <a:rPr lang="fr-FR" dirty="0" err="1"/>
              <a:t>suapte</a:t>
            </a:r>
            <a:r>
              <a:rPr lang="fr-FR" dirty="0"/>
              <a:t> </a:t>
            </a:r>
            <a:r>
              <a:rPr lang="fr-FR" dirty="0" err="1"/>
              <a:t>natura</a:t>
            </a:r>
            <a:r>
              <a:rPr lang="fr-FR" dirty="0"/>
              <a:t> </a:t>
            </a:r>
            <a:r>
              <a:rPr lang="fr-FR" dirty="0" err="1"/>
              <a:t>calentes</a:t>
            </a:r>
            <a:r>
              <a:rPr lang="fr-FR" dirty="0"/>
              <a:t> </a:t>
            </a:r>
            <a:r>
              <a:rPr lang="fr-FR" dirty="0" err="1"/>
              <a:t>emergunt</a:t>
            </a:r>
            <a:r>
              <a:rPr lang="fr-FR" dirty="0"/>
              <a:t> ad usus </a:t>
            </a:r>
            <a:r>
              <a:rPr lang="fr-FR" dirty="0" err="1"/>
              <a:t>aptae</a:t>
            </a:r>
            <a:r>
              <a:rPr lang="fr-FR" dirty="0"/>
              <a:t> </a:t>
            </a:r>
            <a:r>
              <a:rPr lang="fr-FR" dirty="0" err="1"/>
              <a:t>multiplicium</a:t>
            </a:r>
            <a:r>
              <a:rPr lang="fr-FR" dirty="0"/>
              <a:t> </a:t>
            </a:r>
            <a:r>
              <a:rPr lang="fr-FR" dirty="0" err="1"/>
              <a:t>medelarum</a:t>
            </a:r>
            <a:r>
              <a:rPr lang="fr-FR" dirty="0"/>
              <a:t>. verum has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regiones</a:t>
            </a:r>
            <a:r>
              <a:rPr lang="fr-FR" dirty="0"/>
              <a:t> pari sorte </a:t>
            </a:r>
            <a:r>
              <a:rPr lang="fr-FR" dirty="0" err="1"/>
              <a:t>Pompeius</a:t>
            </a:r>
            <a:r>
              <a:rPr lang="fr-FR" dirty="0"/>
              <a:t> </a:t>
            </a:r>
            <a:r>
              <a:rPr lang="fr-FR" dirty="0" err="1"/>
              <a:t>Iudaeis</a:t>
            </a:r>
            <a:r>
              <a:rPr lang="fr-FR" dirty="0"/>
              <a:t> </a:t>
            </a:r>
            <a:r>
              <a:rPr lang="fr-FR" dirty="0" err="1"/>
              <a:t>domitis</a:t>
            </a:r>
            <a:r>
              <a:rPr lang="fr-FR" dirty="0"/>
              <a:t> et </a:t>
            </a:r>
            <a:r>
              <a:rPr lang="fr-FR" dirty="0" err="1"/>
              <a:t>Hierosolymis</a:t>
            </a:r>
            <a:r>
              <a:rPr lang="fr-FR" dirty="0"/>
              <a:t> </a:t>
            </a:r>
            <a:r>
              <a:rPr lang="fr-FR" dirty="0" err="1"/>
              <a:t>captis</a:t>
            </a:r>
            <a:r>
              <a:rPr lang="fr-FR" dirty="0"/>
              <a:t> in </a:t>
            </a:r>
            <a:r>
              <a:rPr lang="fr-FR" dirty="0" err="1"/>
              <a:t>provinciae</a:t>
            </a:r>
            <a:r>
              <a:rPr lang="fr-FR" dirty="0"/>
              <a:t> </a:t>
            </a:r>
            <a:r>
              <a:rPr lang="fr-FR" dirty="0" err="1"/>
              <a:t>speciem</a:t>
            </a:r>
            <a:r>
              <a:rPr lang="fr-FR" dirty="0"/>
              <a:t> </a:t>
            </a:r>
            <a:r>
              <a:rPr lang="fr-FR" dirty="0" err="1"/>
              <a:t>delata</a:t>
            </a:r>
            <a:r>
              <a:rPr lang="fr-FR" dirty="0"/>
              <a:t> iuris </a:t>
            </a:r>
            <a:r>
              <a:rPr lang="fr-FR" dirty="0" err="1"/>
              <a:t>dictione</a:t>
            </a:r>
            <a:r>
              <a:rPr lang="fr-FR" dirty="0"/>
              <a:t> </a:t>
            </a:r>
            <a:r>
              <a:rPr lang="fr-FR" dirty="0" err="1"/>
              <a:t>formavit</a:t>
            </a:r>
            <a:r>
              <a:rPr lang="fr-FR" dirty="0"/>
              <a:t>.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C340C295-3EAD-5FA8-3322-38AFD63FA9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0C400B24-AC77-72C6-F853-8D11CF6DC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19DADDC-7302-4E73-B131-E0E82FF24D8D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2BD52855-CB71-3C7A-B90D-F4DA2552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71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C340C295-3EAD-5FA8-3322-38AFD63FA9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02" y="1016000"/>
            <a:ext cx="3016242" cy="3434079"/>
          </a:xfrm>
          <a:prstGeom prst="rect">
            <a:avLst/>
          </a:prstGeom>
        </p:spPr>
        <p:txBody>
          <a:bodyPr lIns="0" anchor="b" anchorCtr="0"/>
          <a:lstStyle>
            <a:lvl1pPr>
              <a:buFontTx/>
              <a:buNone/>
              <a:defRPr sz="14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tractibus</a:t>
            </a:r>
            <a:r>
              <a:rPr lang="fr-FR" dirty="0"/>
              <a:t> </a:t>
            </a:r>
            <a:r>
              <a:rPr lang="fr-FR" dirty="0" err="1"/>
              <a:t>navigerum</a:t>
            </a:r>
            <a:r>
              <a:rPr lang="fr-FR" dirty="0"/>
              <a:t> </a:t>
            </a:r>
            <a:r>
              <a:rPr lang="fr-FR" dirty="0" err="1"/>
              <a:t>nusquam</a:t>
            </a:r>
            <a:r>
              <a:rPr lang="fr-FR" dirty="0"/>
              <a:t> </a:t>
            </a:r>
            <a:r>
              <a:rPr lang="fr-FR" dirty="0" err="1"/>
              <a:t>visitur</a:t>
            </a:r>
            <a:r>
              <a:rPr lang="fr-FR" dirty="0"/>
              <a:t> </a:t>
            </a:r>
            <a:r>
              <a:rPr lang="fr-FR" dirty="0" err="1"/>
              <a:t>flumen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in </a:t>
            </a:r>
            <a:r>
              <a:rPr lang="fr-FR" dirty="0" err="1"/>
              <a:t>locis</a:t>
            </a:r>
            <a:r>
              <a:rPr lang="fr-FR" dirty="0"/>
              <a:t> </a:t>
            </a:r>
            <a:r>
              <a:rPr lang="fr-FR" dirty="0" err="1"/>
              <a:t>plurimis</a:t>
            </a:r>
            <a:r>
              <a:rPr lang="fr-FR" dirty="0"/>
              <a:t> </a:t>
            </a:r>
            <a:r>
              <a:rPr lang="fr-FR" dirty="0" err="1"/>
              <a:t>aquae</a:t>
            </a:r>
            <a:r>
              <a:rPr lang="fr-FR" dirty="0"/>
              <a:t> </a:t>
            </a:r>
            <a:r>
              <a:rPr lang="fr-FR" dirty="0" err="1"/>
              <a:t>suapte</a:t>
            </a:r>
            <a:r>
              <a:rPr lang="fr-FR" dirty="0"/>
              <a:t> </a:t>
            </a:r>
            <a:r>
              <a:rPr lang="fr-FR" dirty="0" err="1"/>
              <a:t>natura</a:t>
            </a:r>
            <a:r>
              <a:rPr lang="fr-FR" dirty="0"/>
              <a:t> </a:t>
            </a:r>
            <a:r>
              <a:rPr lang="fr-FR" dirty="0" err="1"/>
              <a:t>calentes</a:t>
            </a:r>
            <a:r>
              <a:rPr lang="fr-FR" dirty="0"/>
              <a:t> </a:t>
            </a:r>
            <a:r>
              <a:rPr lang="fr-FR" dirty="0" err="1"/>
              <a:t>emergunt</a:t>
            </a:r>
            <a:r>
              <a:rPr lang="fr-FR" dirty="0"/>
              <a:t> ad usus </a:t>
            </a:r>
            <a:r>
              <a:rPr lang="fr-FR" dirty="0" err="1"/>
              <a:t>aptae</a:t>
            </a:r>
            <a:r>
              <a:rPr lang="fr-FR" dirty="0"/>
              <a:t> </a:t>
            </a:r>
            <a:r>
              <a:rPr lang="fr-FR" dirty="0" err="1"/>
              <a:t>multiplicium</a:t>
            </a:r>
            <a:r>
              <a:rPr lang="fr-FR" dirty="0"/>
              <a:t> </a:t>
            </a:r>
            <a:r>
              <a:rPr lang="fr-FR" dirty="0" err="1"/>
              <a:t>medelarum</a:t>
            </a:r>
            <a:r>
              <a:rPr lang="fr-FR" dirty="0"/>
              <a:t>. verum has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regiones</a:t>
            </a:r>
            <a:r>
              <a:rPr lang="fr-FR" dirty="0"/>
              <a:t> pari sorte </a:t>
            </a:r>
            <a:r>
              <a:rPr lang="fr-FR" dirty="0" err="1"/>
              <a:t>Pompeius</a:t>
            </a:r>
            <a:r>
              <a:rPr lang="fr-FR" dirty="0"/>
              <a:t> </a:t>
            </a:r>
            <a:r>
              <a:rPr lang="fr-FR" dirty="0" err="1"/>
              <a:t>Iudaeis</a:t>
            </a:r>
            <a:r>
              <a:rPr lang="fr-FR" dirty="0"/>
              <a:t> </a:t>
            </a:r>
            <a:r>
              <a:rPr lang="fr-FR" dirty="0" err="1"/>
              <a:t>domitis</a:t>
            </a:r>
            <a:r>
              <a:rPr lang="fr-FR" dirty="0"/>
              <a:t> et </a:t>
            </a:r>
            <a:r>
              <a:rPr lang="fr-FR" dirty="0" err="1"/>
              <a:t>Hierosolymis</a:t>
            </a:r>
            <a:r>
              <a:rPr lang="fr-FR" dirty="0"/>
              <a:t> </a:t>
            </a:r>
            <a:r>
              <a:rPr lang="fr-FR" dirty="0" err="1"/>
              <a:t>captis</a:t>
            </a:r>
            <a:r>
              <a:rPr lang="fr-FR" dirty="0"/>
              <a:t> in </a:t>
            </a:r>
            <a:r>
              <a:rPr lang="fr-FR" dirty="0" err="1"/>
              <a:t>provinciae</a:t>
            </a:r>
            <a:r>
              <a:rPr lang="fr-FR" dirty="0"/>
              <a:t> </a:t>
            </a:r>
            <a:r>
              <a:rPr lang="fr-FR" dirty="0" err="1"/>
              <a:t>speciem</a:t>
            </a:r>
            <a:r>
              <a:rPr lang="fr-FR" dirty="0"/>
              <a:t> </a:t>
            </a:r>
            <a:r>
              <a:rPr lang="fr-FR" dirty="0" err="1"/>
              <a:t>delata</a:t>
            </a:r>
            <a:r>
              <a:rPr lang="fr-FR" dirty="0"/>
              <a:t> iuris </a:t>
            </a:r>
            <a:r>
              <a:rPr lang="fr-FR" dirty="0" err="1"/>
              <a:t>dictione</a:t>
            </a:r>
            <a:r>
              <a:rPr lang="fr-FR" dirty="0"/>
              <a:t> </a:t>
            </a:r>
            <a:r>
              <a:rPr lang="fr-FR" dirty="0" err="1"/>
              <a:t>formavit</a:t>
            </a:r>
            <a:r>
              <a:rPr lang="fr-FR" dirty="0"/>
              <a:t>.</a:t>
            </a:r>
          </a:p>
        </p:txBody>
      </p:sp>
      <p:sp>
        <p:nvSpPr>
          <p:cNvPr id="9" name="Espace réservé du graphique 8">
            <a:extLst>
              <a:ext uri="{FF2B5EF4-FFF2-40B4-BE49-F238E27FC236}">
                <a16:creationId xmlns:a16="http://schemas.microsoft.com/office/drawing/2014/main" id="{C57B5FEF-7A2E-2260-479B-395CAA1AB530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744647" y="1016000"/>
            <a:ext cx="5026025" cy="343407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e la date 9">
            <a:extLst>
              <a:ext uri="{FF2B5EF4-FFF2-40B4-BE49-F238E27FC236}">
                <a16:creationId xmlns:a16="http://schemas.microsoft.com/office/drawing/2014/main" id="{4C73919A-A575-40E5-901C-A8F12CF7E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FCD1B4AD-AF1F-4574-B66C-112D5B950CAF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92AABB7A-4D0F-30BE-C229-7124E13BF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33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4" name="Espace réservé de la date 9">
            <a:extLst>
              <a:ext uri="{FF2B5EF4-FFF2-40B4-BE49-F238E27FC236}">
                <a16:creationId xmlns:a16="http://schemas.microsoft.com/office/drawing/2014/main" id="{C684245D-A502-113E-F1AB-58A1D343B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52F91926-7EA9-41E2-B0BE-8629E9E29CE6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6" name="Espace réservé du numéro de diapositive 15">
            <a:extLst>
              <a:ext uri="{FF2B5EF4-FFF2-40B4-BE49-F238E27FC236}">
                <a16:creationId xmlns:a16="http://schemas.microsoft.com/office/drawing/2014/main" id="{DF5539EA-5D11-3B4B-7D46-DDC98AD4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97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en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9">
            <a:extLst>
              <a:ext uri="{FF2B5EF4-FFF2-40B4-BE49-F238E27FC236}">
                <a16:creationId xmlns:a16="http://schemas.microsoft.com/office/drawing/2014/main" id="{72D86467-FD7C-DD25-F8AE-6FA718594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DDCEE18A-0296-4C82-AB92-59F6D52B56CC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4" name="Espace réservé du numéro de diapositive 15">
            <a:extLst>
              <a:ext uri="{FF2B5EF4-FFF2-40B4-BE49-F238E27FC236}">
                <a16:creationId xmlns:a16="http://schemas.microsoft.com/office/drawing/2014/main" id="{4D08FDAD-FA1B-EA7D-A122-95A9F0955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39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9">
            <a:extLst>
              <a:ext uri="{FF2B5EF4-FFF2-40B4-BE49-F238E27FC236}">
                <a16:creationId xmlns:a16="http://schemas.microsoft.com/office/drawing/2014/main" id="{76F4E34F-1540-DB68-3E8C-B98AFBEEC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DFD45275-7272-4D8C-A72D-9FF038D13ED6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7" name="Espace réservé du numéro de diapositive 15">
            <a:extLst>
              <a:ext uri="{FF2B5EF4-FFF2-40B4-BE49-F238E27FC236}">
                <a16:creationId xmlns:a16="http://schemas.microsoft.com/office/drawing/2014/main" id="{992B5B96-E2B2-01C2-AC62-7ED7B68AC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4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duction anim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D2DE5C-512A-29ED-B9C3-59EC8A93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818" y="1573320"/>
            <a:ext cx="6722099" cy="118053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D11E30DA-5EC5-F565-922D-E29098886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036" y="2992107"/>
            <a:ext cx="1434267" cy="1011441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6BBECA1E-37DD-AF33-35D5-2987CB810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1843" y="2292750"/>
            <a:ext cx="1540313" cy="5580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B9428B29-6BCD-B910-F57A-79288FD639F6}"/>
              </a:ext>
            </a:extLst>
          </p:cNvPr>
          <p:cNvSpPr txBox="1"/>
          <p:nvPr userDrawn="1"/>
        </p:nvSpPr>
        <p:spPr>
          <a:xfrm>
            <a:off x="1047626" y="4390860"/>
            <a:ext cx="663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pic>
        <p:nvPicPr>
          <p:cNvPr id="33" name="Image 2" descr="Une image contenant texte, Police, capture d’écran, logo">
            <a:extLst>
              <a:ext uri="{FF2B5EF4-FFF2-40B4-BE49-F238E27FC236}">
                <a16:creationId xmlns:a16="http://schemas.microsoft.com/office/drawing/2014/main" id="{78C67DBF-DD78-3D33-96A8-608C5D33D5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/>
            <a:alphaModFix/>
          </a:blip>
          <a:srcRect t="8047" b="9172"/>
          <a:stretch>
            <a:fillRect/>
          </a:stretch>
        </p:blipFill>
        <p:spPr>
          <a:xfrm>
            <a:off x="583022" y="646575"/>
            <a:ext cx="7772039" cy="354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-0.278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1392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2" grpId="2"/>
      <p:bldP spid="32" grpId="3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/SOUS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3079D-6306-B138-2D3C-4056866A9A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" y="2354239"/>
            <a:ext cx="8423639" cy="1097621"/>
          </a:xfrm>
        </p:spPr>
        <p:txBody>
          <a:bodyPr anchor="t" anchorCtr="0"/>
          <a:lstStyle>
            <a:lvl1pPr algn="l">
              <a:defRPr sz="4000" cap="all" baseline="0"/>
            </a:lvl1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Sous -titre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3DD040-E468-6954-36E5-D75959AEB4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528061"/>
            <a:ext cx="8423638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7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Complément éventuel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360683C9-8FC1-4BCC-6A0B-335C30D6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F09E64B0-2EA4-43AD-AB36-E9E2ABE539D5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337723E-9E49-27A8-1028-B964031A9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52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14280"/>
            <a:ext cx="8423640" cy="6113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Sommaire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4" y="1977420"/>
            <a:ext cx="8410987" cy="2441047"/>
          </a:xfrm>
          <a:prstGeom prst="rect">
            <a:avLst/>
          </a:prstGeom>
        </p:spPr>
        <p:txBody>
          <a:bodyPr lIns="0" numCol="3" spcCol="468000"/>
          <a:lstStyle>
            <a:lvl1pPr indent="-180000">
              <a:spcAft>
                <a:spcPts val="800"/>
              </a:spcAft>
              <a:buAutoNum type="arabicPeriod"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B469C-1AB5-959B-B62D-5953D0A2D05B}"/>
              </a:ext>
            </a:extLst>
          </p:cNvPr>
          <p:cNvSpPr/>
          <p:nvPr userDrawn="1"/>
        </p:nvSpPr>
        <p:spPr>
          <a:xfrm>
            <a:off x="1173077" y="-674758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4E3DAAE7-3BBE-F676-F5F8-B671F9922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A750EB33-19E3-4ED2-9F6A-251767A7A42B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B7D29E48-A155-19CE-DDEB-0533D3EE5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43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zo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0000" y="1015200"/>
            <a:ext cx="8423640" cy="61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5" y="1976400"/>
            <a:ext cx="2556000" cy="2425169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C4171FD7-464F-FD8F-BC48-21FE60C0D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3818" y="1976400"/>
            <a:ext cx="2556000" cy="2424659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46DEED1D-233F-CA2E-3209-8B10A77FB6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1495" y="1976400"/>
            <a:ext cx="2556000" cy="2424660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DD82F5B6-99D2-2671-28FD-1176D3D0E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0AA3FC9-9A7A-47D0-9B43-0A7DF4E34A81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74A70C67-71B2-AE58-073C-228DAAA25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4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54BAC22-E4FB-E56F-0458-B0C656038D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2910" y="822325"/>
            <a:ext cx="9144000" cy="4321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4BC8EB6-83DE-DDBE-7D12-BCAA02797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4864259"/>
            <a:ext cx="5151438" cy="20161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2" y="2438400"/>
            <a:ext cx="8423275" cy="1363663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sz="36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1. Titre de partie</a:t>
            </a:r>
          </a:p>
        </p:txBody>
      </p:sp>
      <p:sp>
        <p:nvSpPr>
          <p:cNvPr id="8" name="Espace réservé de la date 9">
            <a:extLst>
              <a:ext uri="{FF2B5EF4-FFF2-40B4-BE49-F238E27FC236}">
                <a16:creationId xmlns:a16="http://schemas.microsoft.com/office/drawing/2014/main" id="{4C4243B3-E0E3-468E-CBC0-A89F6C194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9CA3AC0C-F9FF-42E9-89F5-6862D818B89B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9A1CCD59-0706-E5A3-6DB2-F6D6B059B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97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zo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22363"/>
            <a:ext cx="8423640" cy="6330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5" y="2003146"/>
            <a:ext cx="2556000" cy="2415831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Ego </a:t>
            </a:r>
            <a:r>
              <a:rPr lang="fr-FR" dirty="0" err="1"/>
              <a:t>vero</a:t>
            </a:r>
            <a:r>
              <a:rPr lang="fr-FR" dirty="0"/>
              <a:t> sic </a:t>
            </a:r>
            <a:r>
              <a:rPr lang="fr-FR" dirty="0" err="1"/>
              <a:t>intellego</a:t>
            </a:r>
            <a:r>
              <a:rPr lang="fr-FR" dirty="0"/>
              <a:t>, Patres </a:t>
            </a:r>
            <a:r>
              <a:rPr lang="fr-FR" dirty="0" err="1"/>
              <a:t>conscripti</a:t>
            </a:r>
            <a:r>
              <a:rPr lang="fr-FR" dirty="0"/>
              <a:t>, nos hoc </a:t>
            </a:r>
            <a:r>
              <a:rPr lang="fr-FR" dirty="0" err="1"/>
              <a:t>tempore</a:t>
            </a:r>
            <a:r>
              <a:rPr lang="fr-FR" dirty="0"/>
              <a:t> in </a:t>
            </a:r>
            <a:r>
              <a:rPr lang="fr-FR" dirty="0" err="1"/>
              <a:t>provinciis</a:t>
            </a:r>
            <a:r>
              <a:rPr lang="fr-FR" dirty="0"/>
              <a:t> </a:t>
            </a:r>
            <a:r>
              <a:rPr lang="fr-FR" dirty="0" err="1"/>
              <a:t>decernendis</a:t>
            </a:r>
            <a:r>
              <a:rPr lang="fr-FR" dirty="0"/>
              <a:t> </a:t>
            </a:r>
            <a:r>
              <a:rPr lang="fr-FR" dirty="0" err="1"/>
              <a:t>perpetuae</a:t>
            </a:r>
            <a:r>
              <a:rPr lang="fr-FR" dirty="0"/>
              <a:t> </a:t>
            </a:r>
            <a:r>
              <a:rPr lang="fr-FR" dirty="0" err="1"/>
              <a:t>pacis</a:t>
            </a:r>
            <a:r>
              <a:rPr lang="fr-FR" dirty="0"/>
              <a:t> </a:t>
            </a:r>
            <a:r>
              <a:rPr lang="fr-FR" dirty="0" err="1"/>
              <a:t>habere</a:t>
            </a:r>
            <a:r>
              <a:rPr lang="fr-FR" dirty="0"/>
              <a:t> </a:t>
            </a:r>
            <a:r>
              <a:rPr lang="fr-FR" dirty="0" err="1"/>
              <a:t>oportere</a:t>
            </a:r>
            <a:r>
              <a:rPr lang="fr-FR" dirty="0"/>
              <a:t> </a:t>
            </a:r>
            <a:r>
              <a:rPr lang="fr-FR" dirty="0" err="1"/>
              <a:t>rationem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hoc non sentit </a:t>
            </a:r>
            <a:r>
              <a:rPr lang="fr-FR" dirty="0" err="1"/>
              <a:t>omnia</a:t>
            </a:r>
            <a:r>
              <a:rPr lang="fr-FR" dirty="0"/>
              <a:t> alia esse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vacua</a:t>
            </a:r>
            <a:r>
              <a:rPr lang="fr-FR" dirty="0"/>
              <a:t> ab omni </a:t>
            </a:r>
            <a:r>
              <a:rPr lang="fr-FR" dirty="0" err="1"/>
              <a:t>periculo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suspicione</a:t>
            </a:r>
            <a:r>
              <a:rPr lang="fr-FR" dirty="0"/>
              <a:t> belli?</a:t>
            </a:r>
          </a:p>
          <a:p>
            <a:pPr lvl="0"/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eruditos</a:t>
            </a:r>
            <a:r>
              <a:rPr lang="fr-FR" dirty="0"/>
              <a:t> et </a:t>
            </a:r>
            <a:r>
              <a:rPr lang="fr-FR" dirty="0" err="1"/>
              <a:t>sobrios</a:t>
            </a:r>
            <a:r>
              <a:rPr lang="fr-FR" dirty="0"/>
              <a:t> ut </a:t>
            </a:r>
            <a:r>
              <a:rPr lang="fr-FR" dirty="0" err="1"/>
              <a:t>infaustos</a:t>
            </a:r>
            <a:r>
              <a:rPr lang="fr-FR" dirty="0"/>
              <a:t> et inutiles </a:t>
            </a:r>
            <a:r>
              <a:rPr lang="fr-FR" dirty="0" err="1"/>
              <a:t>vitant</a:t>
            </a:r>
            <a:r>
              <a:rPr lang="fr-FR" dirty="0"/>
              <a:t>, </a:t>
            </a:r>
            <a:r>
              <a:rPr lang="fr-FR" dirty="0" err="1"/>
              <a:t>eo</a:t>
            </a:r>
            <a:r>
              <a:rPr lang="fr-FR" dirty="0"/>
              <a:t>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accedente</a:t>
            </a:r>
            <a:r>
              <a:rPr lang="fr-FR" dirty="0"/>
              <a:t> quod et </a:t>
            </a:r>
            <a:r>
              <a:rPr lang="fr-FR" dirty="0" err="1"/>
              <a:t>nomenclatores</a:t>
            </a:r>
            <a:r>
              <a:rPr lang="fr-FR" dirty="0"/>
              <a:t> </a:t>
            </a:r>
            <a:r>
              <a:rPr lang="fr-FR" dirty="0" err="1"/>
              <a:t>adsueti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talia</a:t>
            </a:r>
            <a:r>
              <a:rPr lang="fr-FR" dirty="0"/>
              <a:t> </a:t>
            </a:r>
            <a:r>
              <a:rPr lang="fr-FR" dirty="0" err="1"/>
              <a:t>venditare</a:t>
            </a:r>
            <a:r>
              <a:rPr lang="fr-FR" dirty="0"/>
              <a:t>, </a:t>
            </a:r>
            <a:r>
              <a:rPr lang="fr-FR" dirty="0" err="1"/>
              <a:t>mercede</a:t>
            </a:r>
            <a:r>
              <a:rPr lang="fr-FR" dirty="0"/>
              <a:t> accepta </a:t>
            </a:r>
            <a:r>
              <a:rPr lang="fr-FR" dirty="0" err="1"/>
              <a:t>lucris</a:t>
            </a:r>
            <a:r>
              <a:rPr lang="fr-FR" dirty="0"/>
              <a:t> </a:t>
            </a:r>
            <a:r>
              <a:rPr lang="fr-FR" dirty="0" err="1"/>
              <a:t>quosdam</a:t>
            </a:r>
            <a:r>
              <a:rPr lang="fr-FR" dirty="0"/>
              <a:t> et </a:t>
            </a:r>
            <a:r>
              <a:rPr lang="fr-FR" dirty="0" err="1"/>
              <a:t>prandiis</a:t>
            </a:r>
            <a:r>
              <a:rPr lang="fr-FR" dirty="0"/>
              <a:t> </a:t>
            </a:r>
            <a:r>
              <a:rPr lang="fr-FR" dirty="0" err="1"/>
              <a:t>inserunt</a:t>
            </a:r>
            <a:r>
              <a:rPr lang="fr-FR" dirty="0"/>
              <a:t> </a:t>
            </a:r>
            <a:r>
              <a:rPr lang="fr-FR" dirty="0" err="1"/>
              <a:t>subditicios</a:t>
            </a:r>
            <a:r>
              <a:rPr lang="fr-FR" dirty="0"/>
              <a:t> </a:t>
            </a:r>
            <a:r>
              <a:rPr lang="fr-FR" dirty="0" err="1"/>
              <a:t>ignobiles</a:t>
            </a:r>
            <a:r>
              <a:rPr lang="fr-FR" dirty="0"/>
              <a:t> et </a:t>
            </a:r>
            <a:r>
              <a:rPr lang="fr-FR" dirty="0" err="1"/>
              <a:t>obscuros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C4171FD7-464F-FD8F-BC48-21FE60C0D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3818" y="2003146"/>
            <a:ext cx="2556000" cy="2415322"/>
          </a:xfrm>
          <a:prstGeom prst="rect">
            <a:avLst/>
          </a:prstGeom>
        </p:spPr>
        <p:txBody>
          <a:bodyPr lIns="0"/>
          <a:lstStyle>
            <a:lvl1pPr marL="0" indent="0">
              <a:spcAft>
                <a:spcPts val="800"/>
              </a:spcAft>
              <a:buNone/>
              <a:defRPr/>
            </a:lvl1pPr>
            <a:lvl2pPr marL="180000" indent="0">
              <a:spcBef>
                <a:spcPts val="600"/>
              </a:spcBef>
              <a:spcAft>
                <a:spcPts val="800"/>
              </a:spcAft>
              <a:buNone/>
              <a:defRPr/>
            </a:lvl2pPr>
          </a:lstStyle>
          <a:p>
            <a:pPr lvl="0"/>
            <a:r>
              <a:rPr lang="fr-FR" dirty="0"/>
              <a:t>Non ergo </a:t>
            </a:r>
            <a:r>
              <a:rPr lang="fr-FR" dirty="0" err="1"/>
              <a:t>erunt</a:t>
            </a:r>
            <a:r>
              <a:rPr lang="fr-FR" dirty="0"/>
              <a:t>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deliciis</a:t>
            </a:r>
            <a:r>
              <a:rPr lang="fr-FR" dirty="0"/>
              <a:t> diffluentes </a:t>
            </a:r>
            <a:r>
              <a:rPr lang="fr-FR" dirty="0" err="1"/>
              <a:t>audiendi</a:t>
            </a:r>
            <a:r>
              <a:rPr lang="fr-FR" dirty="0"/>
              <a:t>, si </a:t>
            </a:r>
            <a:r>
              <a:rPr lang="fr-FR" dirty="0" err="1"/>
              <a:t>quando</a:t>
            </a:r>
            <a:r>
              <a:rPr lang="fr-FR" dirty="0"/>
              <a:t> de </a:t>
            </a:r>
            <a:r>
              <a:rPr lang="fr-FR" dirty="0" err="1"/>
              <a:t>amicitia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nec </a:t>
            </a:r>
            <a:r>
              <a:rPr lang="fr-FR" dirty="0" err="1"/>
              <a:t>usu</a:t>
            </a:r>
            <a:r>
              <a:rPr lang="fr-FR" dirty="0"/>
              <a:t> nec </a:t>
            </a:r>
            <a:r>
              <a:rPr lang="fr-FR" dirty="0" err="1"/>
              <a:t>ratione</a:t>
            </a:r>
            <a:r>
              <a:rPr lang="fr-FR" dirty="0"/>
              <a:t> </a:t>
            </a:r>
            <a:r>
              <a:rPr lang="fr-FR" dirty="0" err="1"/>
              <a:t>habent</a:t>
            </a:r>
            <a:r>
              <a:rPr lang="fr-FR" dirty="0"/>
              <a:t> </a:t>
            </a:r>
            <a:r>
              <a:rPr lang="fr-FR" dirty="0" err="1"/>
              <a:t>cognitam</a:t>
            </a:r>
            <a:r>
              <a:rPr lang="fr-FR" dirty="0"/>
              <a:t>, </a:t>
            </a:r>
            <a:r>
              <a:rPr lang="fr-FR" dirty="0" err="1"/>
              <a:t>disputabunt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est, pro </a:t>
            </a:r>
            <a:r>
              <a:rPr lang="fr-FR" dirty="0" err="1"/>
              <a:t>deorum</a:t>
            </a:r>
            <a:r>
              <a:rPr lang="fr-FR" dirty="0"/>
              <a:t> </a:t>
            </a:r>
            <a:r>
              <a:rPr lang="fr-FR" dirty="0" err="1"/>
              <a:t>fidem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hominum</a:t>
            </a:r>
            <a:r>
              <a:rPr lang="fr-FR" dirty="0"/>
              <a:t>! qui </a:t>
            </a:r>
            <a:r>
              <a:rPr lang="fr-FR" dirty="0" err="1"/>
              <a:t>velit</a:t>
            </a:r>
            <a:r>
              <a:rPr lang="fr-FR" dirty="0"/>
              <a:t>, ut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diligat</a:t>
            </a:r>
            <a:r>
              <a:rPr lang="fr-FR" dirty="0"/>
              <a:t> </a:t>
            </a:r>
            <a:r>
              <a:rPr lang="fr-FR" dirty="0" err="1"/>
              <a:t>quemquam</a:t>
            </a:r>
            <a:r>
              <a:rPr lang="fr-FR" dirty="0"/>
              <a:t> nec </a:t>
            </a:r>
            <a:r>
              <a:rPr lang="fr-FR" dirty="0" err="1"/>
              <a:t>ipse</a:t>
            </a:r>
            <a:r>
              <a:rPr lang="fr-FR" dirty="0"/>
              <a:t> ab </a:t>
            </a:r>
            <a:r>
              <a:rPr lang="fr-FR" dirty="0" err="1"/>
              <a:t>ullo</a:t>
            </a:r>
            <a:r>
              <a:rPr lang="fr-FR" dirty="0"/>
              <a:t> </a:t>
            </a:r>
            <a:r>
              <a:rPr lang="fr-FR" dirty="0" err="1"/>
              <a:t>diligatur</a:t>
            </a:r>
            <a:r>
              <a:rPr lang="fr-FR" dirty="0"/>
              <a:t>, </a:t>
            </a:r>
            <a:r>
              <a:rPr lang="fr-FR" dirty="0" err="1"/>
              <a:t>circumfluere</a:t>
            </a:r>
            <a:r>
              <a:rPr lang="fr-FR" dirty="0"/>
              <a:t> omnibus </a:t>
            </a:r>
            <a:r>
              <a:rPr lang="fr-FR" dirty="0" err="1"/>
              <a:t>copiis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in omnium </a:t>
            </a:r>
            <a:r>
              <a:rPr lang="fr-FR" dirty="0" err="1"/>
              <a:t>rerum</a:t>
            </a:r>
            <a:r>
              <a:rPr lang="fr-FR" dirty="0"/>
              <a:t> </a:t>
            </a:r>
            <a:r>
              <a:rPr lang="fr-FR" dirty="0" err="1"/>
              <a:t>abundantia</a:t>
            </a:r>
            <a:r>
              <a:rPr lang="fr-FR" dirty="0"/>
              <a:t> </a:t>
            </a:r>
            <a:r>
              <a:rPr lang="fr-FR" dirty="0" err="1"/>
              <a:t>vivere</a:t>
            </a:r>
            <a:r>
              <a:rPr lang="fr-FR" dirty="0"/>
              <a:t>?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tyrannorum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nimirum</a:t>
            </a:r>
            <a:r>
              <a:rPr lang="fr-FR" dirty="0"/>
              <a:t>, in qua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fides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caritas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stabilis</a:t>
            </a:r>
            <a:r>
              <a:rPr lang="fr-FR" dirty="0"/>
              <a:t> </a:t>
            </a:r>
            <a:r>
              <a:rPr lang="fr-FR" dirty="0" err="1"/>
              <a:t>benevolentiae</a:t>
            </a:r>
            <a:r>
              <a:rPr lang="fr-FR" dirty="0"/>
              <a:t> </a:t>
            </a:r>
            <a:r>
              <a:rPr lang="fr-FR" dirty="0" err="1"/>
              <a:t>potest</a:t>
            </a:r>
            <a:r>
              <a:rPr lang="fr-FR" dirty="0"/>
              <a:t> esse </a:t>
            </a:r>
            <a:r>
              <a:rPr lang="fr-FR" dirty="0" err="1"/>
              <a:t>fiducia</a:t>
            </a:r>
            <a:r>
              <a:rPr lang="fr-FR" dirty="0"/>
              <a:t>, </a:t>
            </a:r>
            <a:r>
              <a:rPr lang="fr-FR" dirty="0" err="1"/>
              <a:t>omnia</a:t>
            </a:r>
            <a:r>
              <a:rPr lang="fr-FR" dirty="0"/>
              <a:t> semper suspecta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46DEED1D-233F-CA2E-3209-8B10A77FB6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1495" y="2003146"/>
            <a:ext cx="2556000" cy="2415322"/>
          </a:xfrm>
          <a:prstGeom prst="rect">
            <a:avLst/>
          </a:prstGeom>
        </p:spPr>
        <p:txBody>
          <a:bodyPr lIns="0"/>
          <a:lstStyle>
            <a:lvl1pPr marL="0" indent="0">
              <a:spcAft>
                <a:spcPts val="800"/>
              </a:spcAft>
              <a:buNone/>
              <a:defRPr/>
            </a:lvl1pPr>
            <a:lvl2pPr marL="180000" indent="0">
              <a:spcBef>
                <a:spcPts val="600"/>
              </a:spcBef>
              <a:spcAft>
                <a:spcPts val="800"/>
              </a:spcAft>
              <a:buNone/>
              <a:defRPr/>
            </a:lvl2pPr>
          </a:lstStyle>
          <a:p>
            <a:pPr lvl="0"/>
            <a:r>
              <a:rPr lang="fr-FR" dirty="0" err="1"/>
              <a:t>atque</a:t>
            </a:r>
            <a:r>
              <a:rPr lang="fr-FR" dirty="0"/>
              <a:t> sollicita, </a:t>
            </a:r>
            <a:r>
              <a:rPr lang="fr-FR" dirty="0" err="1"/>
              <a:t>nullus</a:t>
            </a:r>
            <a:r>
              <a:rPr lang="fr-FR" dirty="0"/>
              <a:t> locus </a:t>
            </a:r>
            <a:r>
              <a:rPr lang="fr-FR" dirty="0" err="1"/>
              <a:t>amicitiae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Sed </a:t>
            </a:r>
            <a:r>
              <a:rPr lang="fr-FR" dirty="0" err="1"/>
              <a:t>tamen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cum </a:t>
            </a:r>
            <a:r>
              <a:rPr lang="fr-FR" dirty="0" err="1"/>
              <a:t>ita</a:t>
            </a:r>
            <a:r>
              <a:rPr lang="fr-FR" dirty="0"/>
              <a:t> </a:t>
            </a:r>
            <a:r>
              <a:rPr lang="fr-FR" dirty="0" err="1"/>
              <a:t>tutius</a:t>
            </a:r>
            <a:r>
              <a:rPr lang="fr-FR" dirty="0"/>
              <a:t> </a:t>
            </a:r>
            <a:r>
              <a:rPr lang="fr-FR" dirty="0" err="1"/>
              <a:t>observentur</a:t>
            </a:r>
            <a:r>
              <a:rPr lang="fr-FR" dirty="0"/>
              <a:t>, quidam vigore </a:t>
            </a:r>
            <a:r>
              <a:rPr lang="fr-FR" dirty="0" err="1"/>
              <a:t>artuum</a:t>
            </a:r>
            <a:r>
              <a:rPr lang="fr-FR" dirty="0"/>
              <a:t> </a:t>
            </a:r>
            <a:r>
              <a:rPr lang="fr-FR" dirty="0" err="1"/>
              <a:t>inminuto</a:t>
            </a:r>
            <a:r>
              <a:rPr lang="fr-FR" dirty="0"/>
              <a:t> </a:t>
            </a:r>
            <a:r>
              <a:rPr lang="fr-FR" dirty="0" err="1"/>
              <a:t>rogati</a:t>
            </a:r>
            <a:r>
              <a:rPr lang="fr-FR" dirty="0"/>
              <a:t> ad </a:t>
            </a:r>
            <a:r>
              <a:rPr lang="fr-FR" dirty="0" err="1"/>
              <a:t>nuptias</a:t>
            </a:r>
            <a:r>
              <a:rPr lang="fr-FR" dirty="0"/>
              <a:t>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aurum</a:t>
            </a:r>
            <a:r>
              <a:rPr lang="fr-FR" dirty="0"/>
              <a:t> </a:t>
            </a:r>
            <a:r>
              <a:rPr lang="fr-FR" dirty="0" err="1"/>
              <a:t>dextris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cavatis</a:t>
            </a:r>
            <a:r>
              <a:rPr lang="fr-FR" dirty="0"/>
              <a:t> </a:t>
            </a:r>
            <a:r>
              <a:rPr lang="fr-FR" dirty="0" err="1"/>
              <a:t>offertur</a:t>
            </a:r>
            <a:r>
              <a:rPr lang="fr-FR" dirty="0"/>
              <a:t>, </a:t>
            </a:r>
            <a:r>
              <a:rPr lang="fr-FR" dirty="0" err="1"/>
              <a:t>inpigre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usque</a:t>
            </a:r>
            <a:r>
              <a:rPr lang="fr-FR" dirty="0"/>
              <a:t> </a:t>
            </a:r>
            <a:r>
              <a:rPr lang="fr-FR" dirty="0" err="1"/>
              <a:t>Spoletium</a:t>
            </a:r>
            <a:r>
              <a:rPr lang="fr-FR" dirty="0"/>
              <a:t> </a:t>
            </a:r>
            <a:r>
              <a:rPr lang="fr-FR" dirty="0" err="1"/>
              <a:t>pergunt</a:t>
            </a:r>
            <a:r>
              <a:rPr lang="fr-FR" dirty="0"/>
              <a:t>.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nobilium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instituta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A39AB2CB-F293-2E56-0847-27D670518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80A52E2E-EB36-413D-B51B-5B1F10FD7B54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6EEB6919-5B3C-B972-ED36-64F3C938C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98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28901"/>
            <a:ext cx="8423640" cy="60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4" y="2003146"/>
            <a:ext cx="8423639" cy="2415831"/>
          </a:xfrm>
          <a:prstGeom prst="rect">
            <a:avLst/>
          </a:prstGeom>
        </p:spPr>
        <p:txBody>
          <a:bodyPr lIns="0" numCol="3" spcCol="468000"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Ego </a:t>
            </a:r>
            <a:r>
              <a:rPr lang="fr-FR" dirty="0" err="1"/>
              <a:t>vero</a:t>
            </a:r>
            <a:r>
              <a:rPr lang="fr-FR" dirty="0"/>
              <a:t> sic </a:t>
            </a:r>
            <a:r>
              <a:rPr lang="fr-FR" dirty="0" err="1"/>
              <a:t>intellego</a:t>
            </a:r>
            <a:r>
              <a:rPr lang="fr-FR" dirty="0"/>
              <a:t>, Patres </a:t>
            </a:r>
            <a:r>
              <a:rPr lang="fr-FR" dirty="0" err="1"/>
              <a:t>conscripti</a:t>
            </a:r>
            <a:r>
              <a:rPr lang="fr-FR" dirty="0"/>
              <a:t>, nos hoc </a:t>
            </a:r>
            <a:r>
              <a:rPr lang="fr-FR" dirty="0" err="1"/>
              <a:t>tempore</a:t>
            </a:r>
            <a:r>
              <a:rPr lang="fr-FR" dirty="0"/>
              <a:t> in </a:t>
            </a:r>
            <a:r>
              <a:rPr lang="fr-FR" dirty="0" err="1"/>
              <a:t>provinciis</a:t>
            </a:r>
            <a:r>
              <a:rPr lang="fr-FR" dirty="0"/>
              <a:t> </a:t>
            </a:r>
            <a:r>
              <a:rPr lang="fr-FR" dirty="0" err="1"/>
              <a:t>decernendis</a:t>
            </a:r>
            <a:r>
              <a:rPr lang="fr-FR" dirty="0"/>
              <a:t> </a:t>
            </a:r>
            <a:r>
              <a:rPr lang="fr-FR" dirty="0" err="1"/>
              <a:t>perpetuae</a:t>
            </a:r>
            <a:r>
              <a:rPr lang="fr-FR" dirty="0"/>
              <a:t> </a:t>
            </a:r>
            <a:r>
              <a:rPr lang="fr-FR" dirty="0" err="1"/>
              <a:t>pacis</a:t>
            </a:r>
            <a:r>
              <a:rPr lang="fr-FR" dirty="0"/>
              <a:t> </a:t>
            </a:r>
            <a:r>
              <a:rPr lang="fr-FR" dirty="0" err="1"/>
              <a:t>habere</a:t>
            </a:r>
            <a:r>
              <a:rPr lang="fr-FR" dirty="0"/>
              <a:t> </a:t>
            </a:r>
            <a:r>
              <a:rPr lang="fr-FR" dirty="0" err="1"/>
              <a:t>oportere</a:t>
            </a:r>
            <a:r>
              <a:rPr lang="fr-FR" dirty="0"/>
              <a:t> </a:t>
            </a:r>
            <a:r>
              <a:rPr lang="fr-FR" dirty="0" err="1"/>
              <a:t>rationem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hoc non sentit </a:t>
            </a:r>
            <a:r>
              <a:rPr lang="fr-FR" dirty="0" err="1"/>
              <a:t>omnia</a:t>
            </a:r>
            <a:r>
              <a:rPr lang="fr-FR" dirty="0"/>
              <a:t> alia esse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vacua</a:t>
            </a:r>
            <a:r>
              <a:rPr lang="fr-FR" dirty="0"/>
              <a:t> ab omni </a:t>
            </a:r>
            <a:r>
              <a:rPr lang="fr-FR" dirty="0" err="1"/>
              <a:t>periculo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suspicione</a:t>
            </a:r>
            <a:r>
              <a:rPr lang="fr-FR" dirty="0"/>
              <a:t> belli?</a:t>
            </a:r>
          </a:p>
          <a:p>
            <a:pPr lvl="0"/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eruditos</a:t>
            </a:r>
            <a:r>
              <a:rPr lang="fr-FR" dirty="0"/>
              <a:t> et </a:t>
            </a:r>
            <a:r>
              <a:rPr lang="fr-FR" dirty="0" err="1"/>
              <a:t>sobrios</a:t>
            </a:r>
            <a:r>
              <a:rPr lang="fr-FR" dirty="0"/>
              <a:t> ut </a:t>
            </a:r>
            <a:r>
              <a:rPr lang="fr-FR" dirty="0" err="1"/>
              <a:t>infaustos</a:t>
            </a:r>
            <a:r>
              <a:rPr lang="fr-FR" dirty="0"/>
              <a:t> et inutiles </a:t>
            </a:r>
            <a:r>
              <a:rPr lang="fr-FR" dirty="0" err="1"/>
              <a:t>vitant</a:t>
            </a:r>
            <a:r>
              <a:rPr lang="fr-FR" dirty="0"/>
              <a:t>, </a:t>
            </a:r>
            <a:r>
              <a:rPr lang="fr-FR" dirty="0" err="1"/>
              <a:t>eo</a:t>
            </a:r>
            <a:r>
              <a:rPr lang="fr-FR" dirty="0"/>
              <a:t>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omenclatores</a:t>
            </a:r>
            <a:r>
              <a:rPr lang="fr-FR" dirty="0"/>
              <a:t> </a:t>
            </a:r>
            <a:r>
              <a:rPr lang="fr-FR" dirty="0" err="1"/>
              <a:t>adsueti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talia</a:t>
            </a:r>
            <a:r>
              <a:rPr lang="fr-FR" dirty="0"/>
              <a:t> </a:t>
            </a:r>
            <a:r>
              <a:rPr lang="fr-FR" dirty="0" err="1"/>
              <a:t>venditare</a:t>
            </a:r>
            <a:r>
              <a:rPr lang="fr-FR" dirty="0"/>
              <a:t>, </a:t>
            </a:r>
            <a:r>
              <a:rPr lang="fr-FR" dirty="0" err="1"/>
              <a:t>mercede</a:t>
            </a:r>
            <a:r>
              <a:rPr lang="fr-FR" dirty="0"/>
              <a:t> accepta </a:t>
            </a:r>
            <a:r>
              <a:rPr lang="fr-FR" dirty="0" err="1"/>
              <a:t>lucris</a:t>
            </a:r>
            <a:r>
              <a:rPr lang="fr-FR" dirty="0"/>
              <a:t> </a:t>
            </a:r>
            <a:r>
              <a:rPr lang="fr-FR" dirty="0" err="1"/>
              <a:t>quosdam</a:t>
            </a:r>
            <a:r>
              <a:rPr lang="fr-FR" dirty="0"/>
              <a:t> et </a:t>
            </a:r>
            <a:r>
              <a:rPr lang="fr-FR" dirty="0" err="1"/>
              <a:t>prandiis</a:t>
            </a:r>
            <a:r>
              <a:rPr lang="fr-FR" dirty="0"/>
              <a:t> </a:t>
            </a:r>
            <a:r>
              <a:rPr lang="fr-FR" dirty="0" err="1"/>
              <a:t>inserunt</a:t>
            </a:r>
            <a:r>
              <a:rPr lang="fr-FR" dirty="0"/>
              <a:t> </a:t>
            </a:r>
            <a:r>
              <a:rPr lang="fr-FR" dirty="0" err="1"/>
              <a:t>subditicios</a:t>
            </a:r>
            <a:r>
              <a:rPr lang="fr-FR" dirty="0"/>
              <a:t> </a:t>
            </a:r>
            <a:r>
              <a:rPr lang="fr-FR" dirty="0" err="1"/>
              <a:t>ignobiles</a:t>
            </a:r>
            <a:r>
              <a:rPr lang="fr-FR" dirty="0"/>
              <a:t> et </a:t>
            </a:r>
            <a:r>
              <a:rPr lang="fr-FR" dirty="0" err="1"/>
              <a:t>obscuros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Non ergo </a:t>
            </a:r>
            <a:r>
              <a:rPr lang="fr-FR" dirty="0" err="1"/>
              <a:t>erunt</a:t>
            </a:r>
            <a:r>
              <a:rPr lang="fr-FR" dirty="0"/>
              <a:t>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deliciis</a:t>
            </a:r>
            <a:r>
              <a:rPr lang="fr-FR" dirty="0"/>
              <a:t> diffluentes </a:t>
            </a:r>
            <a:r>
              <a:rPr lang="fr-FR" dirty="0" err="1"/>
              <a:t>audiendi</a:t>
            </a:r>
            <a:r>
              <a:rPr lang="fr-FR" dirty="0"/>
              <a:t>, si </a:t>
            </a:r>
            <a:r>
              <a:rPr lang="fr-FR" dirty="0" err="1"/>
              <a:t>quando</a:t>
            </a:r>
            <a:r>
              <a:rPr lang="fr-FR" dirty="0"/>
              <a:t> de </a:t>
            </a:r>
            <a:r>
              <a:rPr lang="fr-FR" dirty="0" err="1"/>
              <a:t>amicitia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nec </a:t>
            </a:r>
            <a:r>
              <a:rPr lang="fr-FR" dirty="0" err="1"/>
              <a:t>usu</a:t>
            </a:r>
            <a:r>
              <a:rPr lang="fr-FR" dirty="0"/>
              <a:t> nec </a:t>
            </a:r>
            <a:r>
              <a:rPr lang="fr-FR" dirty="0" err="1"/>
              <a:t>ratione</a:t>
            </a:r>
            <a:r>
              <a:rPr lang="fr-FR" dirty="0"/>
              <a:t> </a:t>
            </a:r>
            <a:r>
              <a:rPr lang="fr-FR" dirty="0" err="1"/>
              <a:t>habent</a:t>
            </a:r>
            <a:r>
              <a:rPr lang="fr-FR" dirty="0"/>
              <a:t> </a:t>
            </a:r>
            <a:r>
              <a:rPr lang="fr-FR" dirty="0" err="1"/>
              <a:t>cognitam</a:t>
            </a:r>
            <a:r>
              <a:rPr lang="fr-FR" dirty="0"/>
              <a:t>, </a:t>
            </a:r>
            <a:r>
              <a:rPr lang="fr-FR" dirty="0" err="1"/>
              <a:t>disputabunt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est, pro </a:t>
            </a:r>
            <a:r>
              <a:rPr lang="fr-FR" dirty="0" err="1"/>
              <a:t>deorum</a:t>
            </a:r>
            <a:r>
              <a:rPr lang="fr-FR" dirty="0"/>
              <a:t> </a:t>
            </a:r>
            <a:r>
              <a:rPr lang="fr-FR" dirty="0" err="1"/>
              <a:t>fidem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hominum</a:t>
            </a:r>
            <a:r>
              <a:rPr lang="fr-FR" dirty="0"/>
              <a:t>! qui </a:t>
            </a:r>
            <a:r>
              <a:rPr lang="fr-FR" dirty="0" err="1"/>
              <a:t>velit</a:t>
            </a:r>
            <a:r>
              <a:rPr lang="fr-FR" dirty="0"/>
              <a:t>, ut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diligat</a:t>
            </a:r>
            <a:r>
              <a:rPr lang="fr-FR" dirty="0"/>
              <a:t> </a:t>
            </a:r>
            <a:r>
              <a:rPr lang="fr-FR" dirty="0" err="1"/>
              <a:t>quemquam</a:t>
            </a:r>
            <a:r>
              <a:rPr lang="fr-FR" dirty="0"/>
              <a:t> nec </a:t>
            </a:r>
            <a:r>
              <a:rPr lang="fr-FR" dirty="0" err="1"/>
              <a:t>ipse</a:t>
            </a:r>
            <a:r>
              <a:rPr lang="fr-FR" dirty="0"/>
              <a:t> ab </a:t>
            </a:r>
            <a:r>
              <a:rPr lang="fr-FR" dirty="0" err="1"/>
              <a:t>ullo</a:t>
            </a:r>
            <a:r>
              <a:rPr lang="fr-FR" dirty="0"/>
              <a:t> </a:t>
            </a:r>
            <a:r>
              <a:rPr lang="fr-FR" dirty="0" err="1"/>
              <a:t>diligatur</a:t>
            </a:r>
            <a:r>
              <a:rPr lang="fr-FR" dirty="0"/>
              <a:t>, </a:t>
            </a:r>
            <a:r>
              <a:rPr lang="fr-FR" dirty="0" err="1"/>
              <a:t>circumfluere</a:t>
            </a:r>
            <a:r>
              <a:rPr lang="fr-FR" dirty="0"/>
              <a:t> omnibus.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 err="1"/>
              <a:t>Copiis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in omnium </a:t>
            </a:r>
            <a:r>
              <a:rPr lang="fr-FR" dirty="0" err="1"/>
              <a:t>rerum</a:t>
            </a:r>
            <a:r>
              <a:rPr lang="fr-FR" dirty="0"/>
              <a:t> </a:t>
            </a:r>
            <a:r>
              <a:rPr lang="fr-FR" dirty="0" err="1"/>
              <a:t>abundantia</a:t>
            </a:r>
            <a:r>
              <a:rPr lang="fr-FR" dirty="0"/>
              <a:t> </a:t>
            </a:r>
            <a:r>
              <a:rPr lang="fr-FR" dirty="0" err="1"/>
              <a:t>vivere</a:t>
            </a:r>
            <a:r>
              <a:rPr lang="fr-FR" dirty="0"/>
              <a:t>?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tyrannorum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nimirum</a:t>
            </a:r>
            <a:r>
              <a:rPr lang="fr-FR" dirty="0"/>
              <a:t>, in qua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fides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caritas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stabilis</a:t>
            </a:r>
            <a:r>
              <a:rPr lang="fr-FR" dirty="0"/>
              <a:t> </a:t>
            </a:r>
            <a:r>
              <a:rPr lang="fr-FR" dirty="0" err="1"/>
              <a:t>benevolentiae</a:t>
            </a:r>
            <a:r>
              <a:rPr lang="fr-FR" dirty="0"/>
              <a:t> </a:t>
            </a:r>
            <a:r>
              <a:rPr lang="fr-FR" dirty="0" err="1"/>
              <a:t>potest</a:t>
            </a:r>
            <a:r>
              <a:rPr lang="fr-FR" dirty="0"/>
              <a:t> esse </a:t>
            </a:r>
            <a:r>
              <a:rPr lang="fr-FR" dirty="0" err="1"/>
              <a:t>fiducia</a:t>
            </a:r>
            <a:r>
              <a:rPr lang="fr-FR" dirty="0"/>
              <a:t>, </a:t>
            </a:r>
            <a:r>
              <a:rPr lang="fr-FR" dirty="0" err="1"/>
              <a:t>omnia</a:t>
            </a:r>
            <a:r>
              <a:rPr lang="fr-FR" dirty="0"/>
              <a:t> semper suspecta.</a:t>
            </a:r>
          </a:p>
          <a:p>
            <a:pPr lvl="0"/>
            <a:r>
              <a:rPr lang="fr-FR" dirty="0"/>
              <a:t>Sed </a:t>
            </a:r>
            <a:r>
              <a:rPr lang="fr-FR" dirty="0" err="1"/>
              <a:t>tamen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cum </a:t>
            </a:r>
            <a:r>
              <a:rPr lang="fr-FR" dirty="0" err="1"/>
              <a:t>ita</a:t>
            </a:r>
            <a:r>
              <a:rPr lang="fr-FR" dirty="0"/>
              <a:t> </a:t>
            </a:r>
            <a:r>
              <a:rPr lang="fr-FR" dirty="0" err="1"/>
              <a:t>tutius</a:t>
            </a:r>
            <a:r>
              <a:rPr lang="fr-FR" dirty="0"/>
              <a:t> </a:t>
            </a:r>
            <a:r>
              <a:rPr lang="fr-FR" dirty="0" err="1"/>
              <a:t>observentur</a:t>
            </a:r>
            <a:r>
              <a:rPr lang="fr-FR" dirty="0"/>
              <a:t>, quidam vigore </a:t>
            </a:r>
            <a:r>
              <a:rPr lang="fr-FR" dirty="0" err="1"/>
              <a:t>artuum</a:t>
            </a:r>
            <a:r>
              <a:rPr lang="fr-FR" dirty="0"/>
              <a:t> </a:t>
            </a:r>
            <a:r>
              <a:rPr lang="fr-FR" dirty="0" err="1"/>
              <a:t>inminuto</a:t>
            </a:r>
            <a:r>
              <a:rPr lang="fr-FR" dirty="0"/>
              <a:t> </a:t>
            </a:r>
            <a:r>
              <a:rPr lang="fr-FR" dirty="0" err="1"/>
              <a:t>rogati</a:t>
            </a:r>
            <a:r>
              <a:rPr lang="fr-FR" dirty="0"/>
              <a:t> ad </a:t>
            </a:r>
            <a:r>
              <a:rPr lang="fr-FR" dirty="0" err="1"/>
              <a:t>nuptias</a:t>
            </a:r>
            <a:r>
              <a:rPr lang="fr-FR" dirty="0"/>
              <a:t>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aurum</a:t>
            </a:r>
            <a:r>
              <a:rPr lang="fr-FR" dirty="0"/>
              <a:t> </a:t>
            </a:r>
            <a:r>
              <a:rPr lang="fr-FR" dirty="0" err="1"/>
              <a:t>dextris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cavatis</a:t>
            </a:r>
            <a:r>
              <a:rPr lang="fr-FR" dirty="0"/>
              <a:t> </a:t>
            </a:r>
            <a:r>
              <a:rPr lang="fr-FR" dirty="0" err="1"/>
              <a:t>offertur</a:t>
            </a:r>
            <a:r>
              <a:rPr lang="fr-FR" dirty="0"/>
              <a:t>, </a:t>
            </a:r>
            <a:r>
              <a:rPr lang="fr-FR" dirty="0" err="1"/>
              <a:t>inpigre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usque</a:t>
            </a:r>
            <a:r>
              <a:rPr lang="fr-FR" dirty="0"/>
              <a:t> </a:t>
            </a:r>
            <a:r>
              <a:rPr lang="fr-FR" dirty="0" err="1"/>
              <a:t>Spoletium</a:t>
            </a:r>
            <a:r>
              <a:rPr lang="fr-FR" dirty="0"/>
              <a:t> </a:t>
            </a:r>
            <a:r>
              <a:rPr lang="fr-FR" dirty="0" err="1"/>
              <a:t>pergunt</a:t>
            </a:r>
            <a:r>
              <a:rPr lang="fr-FR" dirty="0"/>
              <a:t>.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nobilium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instituta</a:t>
            </a:r>
            <a:r>
              <a:rPr lang="fr-FR" dirty="0"/>
              <a:t>.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1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9BC20F71-4213-D578-480B-9BAD86E6D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7723CF2-FB83-45AB-AA88-90263786A3C0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FF350E8C-89D7-5ABB-4563-2FD60F731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1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7348" y="1023095"/>
            <a:ext cx="8423640" cy="6443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1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0872924-C2C7-4C6C-658F-616CD1BB7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3" y="1997075"/>
            <a:ext cx="5489575" cy="2435225"/>
          </a:xfrm>
          <a:prstGeom prst="rect">
            <a:avLst/>
          </a:prstGeom>
        </p:spPr>
        <p:txBody>
          <a:bodyPr lIns="0" rIns="0"/>
          <a:lstStyle>
            <a:lvl1pPr>
              <a:buNone/>
              <a:defRPr sz="1200"/>
            </a:lvl1pPr>
            <a:lvl2pPr marL="423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pt-BR" dirty="0"/>
              <a:t>Unde Rufinus ea tempestate praefectus praetorio ad discrimen trusus est ultimum. ire enim ipse compellebatur ad militem, quem exagitabat inopia simul et feritas, et alioqui coalito</a:t>
            </a:r>
            <a:endParaRPr lang="fr-FR" dirty="0"/>
          </a:p>
          <a:p>
            <a:pPr lvl="1"/>
            <a:r>
              <a:rPr lang="fr-FR" dirty="0"/>
              <a:t>Cinquième niveau</a:t>
            </a:r>
          </a:p>
          <a:p>
            <a:pPr lvl="1"/>
            <a:r>
              <a:rPr lang="fr-FR" dirty="0" err="1"/>
              <a:t>Dioid</a:t>
            </a:r>
            <a:endParaRPr lang="fr-FR" dirty="0"/>
          </a:p>
          <a:p>
            <a:pPr lvl="1"/>
            <a:r>
              <a:rPr lang="fr-FR" dirty="0"/>
              <a:t>Dodd</a:t>
            </a:r>
          </a:p>
          <a:p>
            <a:pPr lvl="1"/>
            <a:r>
              <a:rPr lang="fr-FR" dirty="0" err="1"/>
              <a:t>Dkj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4C662F42-1642-3FB6-C658-3816D0EE7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98399155-9DE0-46E4-9374-26DE507D2CEE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6782D8BA-4AC8-B15E-223E-82E85045E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69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38793F-92D8-7E4B-DE99-145994A02CDD}"/>
              </a:ext>
            </a:extLst>
          </p:cNvPr>
          <p:cNvSpPr/>
          <p:nvPr userDrawn="1"/>
        </p:nvSpPr>
        <p:spPr>
          <a:xfrm>
            <a:off x="1112390" y="-1312270"/>
            <a:ext cx="576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A586F-7EF5-28EF-3E99-2B1B6F41AEAA}"/>
              </a:ext>
            </a:extLst>
          </p:cNvPr>
          <p:cNvSpPr/>
          <p:nvPr userDrawn="1"/>
        </p:nvSpPr>
        <p:spPr>
          <a:xfrm>
            <a:off x="1869001" y="-1369075"/>
            <a:ext cx="864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FA529D-38E1-F356-CAA2-8E3CCE4EAF60}"/>
              </a:ext>
            </a:extLst>
          </p:cNvPr>
          <p:cNvSpPr/>
          <p:nvPr userDrawn="1"/>
        </p:nvSpPr>
        <p:spPr>
          <a:xfrm>
            <a:off x="2913612" y="-1404712"/>
            <a:ext cx="1152000" cy="11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B3C8E-8649-2CD6-C431-2C15CCF7A3E4}"/>
              </a:ext>
            </a:extLst>
          </p:cNvPr>
          <p:cNvSpPr/>
          <p:nvPr userDrawn="1"/>
        </p:nvSpPr>
        <p:spPr>
          <a:xfrm>
            <a:off x="643779" y="-1312270"/>
            <a:ext cx="288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4A56E-0225-EA59-8CE5-649A8B9A5510}"/>
              </a:ext>
            </a:extLst>
          </p:cNvPr>
          <p:cNvSpPr/>
          <p:nvPr userDrawn="1"/>
        </p:nvSpPr>
        <p:spPr>
          <a:xfrm>
            <a:off x="-205740" y="5724180"/>
            <a:ext cx="1440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50X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/>
  <p:txStyles>
    <p:titleStyle>
      <a:lvl1pPr marL="0" marR="0" lvl="0" indent="0" algn="l" rtl="0" eaLnBrk="1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algn="l" rtl="0" eaLnBrk="1" hangingPunct="1">
        <a:lnSpc>
          <a:spcPct val="100000"/>
        </a:lnSpc>
        <a:spcBef>
          <a:spcPts val="1417"/>
        </a:spcBef>
        <a:spcAft>
          <a:spcPts val="0"/>
        </a:spcAft>
        <a:tabLst/>
        <a:defRPr lang="fr-FR" sz="10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9">
            <a:extLst>
              <a:ext uri="{FF2B5EF4-FFF2-40B4-BE49-F238E27FC236}">
                <a16:creationId xmlns:a16="http://schemas.microsoft.com/office/drawing/2014/main" id="{8736B429-F8A0-B685-9C57-6B9048938E7A}"/>
              </a:ext>
            </a:extLst>
          </p:cNvPr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4" name="Titre 6">
            <a:extLst>
              <a:ext uri="{FF2B5EF4-FFF2-40B4-BE49-F238E27FC236}">
                <a16:creationId xmlns:a16="http://schemas.microsoft.com/office/drawing/2014/main" id="{62946D3A-6469-FAEB-5ACF-34F022B73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fr-FR"/>
              <a:t>Titre</a:t>
            </a:r>
          </a:p>
        </p:txBody>
      </p:sp>
      <p:cxnSp>
        <p:nvCxnSpPr>
          <p:cNvPr id="9" name="Connecteur droit 11">
            <a:extLst>
              <a:ext uri="{FF2B5EF4-FFF2-40B4-BE49-F238E27FC236}">
                <a16:creationId xmlns:a16="http://schemas.microsoft.com/office/drawing/2014/main" id="{7D4B3BEA-071C-2EBD-5048-7F1B66106F90}"/>
              </a:ext>
            </a:extLst>
          </p:cNvPr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pic>
        <p:nvPicPr>
          <p:cNvPr id="11" name="Image 4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25E05736-0E74-600B-AEAF-86CE350EC3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6478"/>
          <a:stretch>
            <a:fillRect/>
          </a:stretch>
        </p:blipFill>
        <p:spPr>
          <a:xfrm>
            <a:off x="152400" y="245839"/>
            <a:ext cx="2809689" cy="144724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F06B419-9145-8CEE-C7EA-A9F58277C3E5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5E0FC4-AB8A-9636-1ADD-D6753DCF8067}"/>
              </a:ext>
            </a:extLst>
          </p:cNvPr>
          <p:cNvSpPr/>
          <p:nvPr userDrawn="1"/>
        </p:nvSpPr>
        <p:spPr>
          <a:xfrm>
            <a:off x="0" y="-450720"/>
            <a:ext cx="9144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50 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259AE1-87C8-92FC-A2B2-ADBB0CA678D8}"/>
              </a:ext>
            </a:extLst>
          </p:cNvPr>
          <p:cNvSpPr/>
          <p:nvPr userDrawn="1"/>
        </p:nvSpPr>
        <p:spPr>
          <a:xfrm>
            <a:off x="0" y="-74898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4BAAC-C53A-030D-7B66-56357C191FA0}"/>
              </a:ext>
            </a:extLst>
          </p:cNvPr>
          <p:cNvSpPr/>
          <p:nvPr userDrawn="1"/>
        </p:nvSpPr>
        <p:spPr>
          <a:xfrm>
            <a:off x="360000" y="-933119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39944-EE64-8937-92B6-583C8D6A5247}"/>
              </a:ext>
            </a:extLst>
          </p:cNvPr>
          <p:cNvSpPr/>
          <p:nvPr userDrawn="1"/>
        </p:nvSpPr>
        <p:spPr>
          <a:xfrm>
            <a:off x="900000" y="-1302269"/>
            <a:ext cx="72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4X</a:t>
            </a:r>
            <a:endParaRPr lang="fr-FR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C3288C96-58C4-3212-3E58-385B67A5A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3DDBB2C-733B-4FF8-8C7D-CAC13A041B7C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693521C-D657-7811-7E65-2F4718675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>
          <a:tab pos="0" algn="l"/>
        </a:tabLst>
        <a:defRPr lang="fr-FR" sz="4000" b="1" i="0" u="none" strike="noStrike" kern="1200" cap="all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  <a:lvl2pPr marL="0" marR="0" lvl="0" indent="0" algn="l" rtl="0" hangingPunct="1">
        <a:lnSpc>
          <a:spcPct val="100000"/>
        </a:lnSpc>
        <a:spcBef>
          <a:spcPts val="499"/>
        </a:spcBef>
        <a:spcAft>
          <a:spcPts val="0"/>
        </a:spcAft>
        <a:buNone/>
        <a:tabLst>
          <a:tab pos="0" algn="l"/>
        </a:tabLst>
        <a:defRPr lang="fr-FR" sz="18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EF767050-16B1-72B1-9E8B-8B5F2CF77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 b="1762"/>
          <a:stretch>
            <a:fillRect/>
          </a:stretch>
        </p:blipFill>
        <p:spPr>
          <a:xfrm>
            <a:off x="287370" y="116243"/>
            <a:ext cx="1133495" cy="59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DD323D-86D7-A7AB-6580-4CDE0AC5C1AB}"/>
              </a:ext>
            </a:extLst>
          </p:cNvPr>
          <p:cNvSpPr/>
          <p:nvPr userDrawn="1"/>
        </p:nvSpPr>
        <p:spPr>
          <a:xfrm>
            <a:off x="653957" y="-671186"/>
            <a:ext cx="61200" cy="6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320C1-B227-8B5F-E1FE-F9E95C7E4A62}"/>
              </a:ext>
            </a:extLst>
          </p:cNvPr>
          <p:cNvSpPr/>
          <p:nvPr userDrawn="1"/>
        </p:nvSpPr>
        <p:spPr>
          <a:xfrm>
            <a:off x="1173077" y="-674758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38562-8E17-F842-6BEB-8DC6A070E429}"/>
              </a:ext>
            </a:extLst>
          </p:cNvPr>
          <p:cNvSpPr/>
          <p:nvPr userDrawn="1"/>
        </p:nvSpPr>
        <p:spPr>
          <a:xfrm>
            <a:off x="854117" y="-674758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33F434F-6B3D-BB96-476F-D5FFA6C46AAC}"/>
              </a:ext>
            </a:extLst>
          </p:cNvPr>
          <p:cNvSpPr txBox="1"/>
          <p:nvPr userDrawn="1"/>
        </p:nvSpPr>
        <p:spPr>
          <a:xfrm>
            <a:off x="514997" y="-586580"/>
            <a:ext cx="412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1/3x</a:t>
            </a:r>
          </a:p>
        </p:txBody>
      </p:sp>
      <p:cxnSp>
        <p:nvCxnSpPr>
          <p:cNvPr id="13" name="Connecteur droit 11">
            <a:extLst>
              <a:ext uri="{FF2B5EF4-FFF2-40B4-BE49-F238E27FC236}">
                <a16:creationId xmlns:a16="http://schemas.microsoft.com/office/drawing/2014/main" id="{BA6587E7-BB81-3658-5A42-D608F785ADA3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673BA-49F3-CC96-F76D-666EDFDD0DC1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DAB1A463-E5CB-4258-D2BC-2826795CA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4C08934C-1493-48CC-A2F5-AE7095D0C686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A4F7E074-8E89-1E2A-C263-4ACA388C3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38" r:id="rId3"/>
    <p:sldLayoutId id="2147483735" r:id="rId4"/>
    <p:sldLayoutId id="2147483736" r:id="rId5"/>
    <p:sldLayoutId id="2147483749" r:id="rId6"/>
    <p:sldLayoutId id="2147483747" r:id="rId7"/>
    <p:sldLayoutId id="2147483748" r:id="rId8"/>
    <p:sldLayoutId id="2147483737" r:id="rId9"/>
    <p:sldLayoutId id="2147483750" r:id="rId10"/>
  </p:sldLayoutIdLst>
  <p:hf hdr="0" ftr="0"/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25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400"/>
        </a:spcBef>
        <a:spcAft>
          <a:spcPts val="799"/>
        </a:spcAft>
        <a:buClr>
          <a:srgbClr val="000000"/>
        </a:buClr>
        <a:buSzPct val="100000"/>
        <a:buAutoNum type="arabicPeriod"/>
        <a:tabLst/>
        <a:defRPr lang="fr-FR" sz="1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  <a:lvl2pPr marL="252000" marR="0" lvl="1" indent="0" algn="l" rtl="0" hangingPunct="1">
        <a:lnSpc>
          <a:spcPct val="100000"/>
        </a:lnSpc>
        <a:spcBef>
          <a:spcPts val="601"/>
        </a:spcBef>
        <a:spcAft>
          <a:spcPts val="799"/>
        </a:spcAft>
        <a:buClr>
          <a:srgbClr val="000000"/>
        </a:buClr>
        <a:buSzPct val="100000"/>
        <a:buAutoNum type="alphaLcPeriod"/>
        <a:tabLst/>
        <a:defRPr lang="fr-FR" sz="9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00E1B38-AD60-7DBC-0CCA-87B9C1452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26351"/>
          <a:stretch/>
        </p:blipFill>
        <p:spPr>
          <a:xfrm>
            <a:off x="5093258" y="1884413"/>
            <a:ext cx="3684981" cy="25271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Graphique 7" descr="Index pointant vers la droite vu du côté du dos de la main">
            <a:extLst>
              <a:ext uri="{FF2B5EF4-FFF2-40B4-BE49-F238E27FC236}">
                <a16:creationId xmlns:a16="http://schemas.microsoft.com/office/drawing/2014/main" id="{840E5144-99BF-C0F0-0E2E-AC660581D2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56002">
            <a:off x="5301916" y="2029831"/>
            <a:ext cx="457200" cy="45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A3598C-6545-4DBD-190A-2E92E3210B00}"/>
              </a:ext>
            </a:extLst>
          </p:cNvPr>
          <p:cNvSpPr/>
          <p:nvPr userDrawn="1"/>
        </p:nvSpPr>
        <p:spPr>
          <a:xfrm>
            <a:off x="5630779" y="3304673"/>
            <a:ext cx="1042737" cy="1203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9FBC30-9CB9-AF21-1EC9-2EF603E9E111}"/>
              </a:ext>
            </a:extLst>
          </p:cNvPr>
          <p:cNvSpPr txBox="1"/>
          <p:nvPr userDrawn="1"/>
        </p:nvSpPr>
        <p:spPr>
          <a:xfrm>
            <a:off x="5093258" y="1044278"/>
            <a:ext cx="3684981" cy="75405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>
                <a:latin typeface="Marianne" panose="02000000000000000000" pitchFamily="50" charset="0"/>
              </a:rPr>
              <a:t>Pour choisir une disposition du thème :</a:t>
            </a:r>
          </a:p>
          <a:p>
            <a:pPr marL="216000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Clic-droit sur la vignette de la diapo, puis </a:t>
            </a:r>
            <a:r>
              <a:rPr lang="fr-FR" sz="1000" i="1" dirty="0">
                <a:latin typeface="Marianne" panose="02000000000000000000" pitchFamily="50" charset="0"/>
              </a:rPr>
              <a:t>Disposition</a:t>
            </a:r>
          </a:p>
          <a:p>
            <a:pPr marL="216000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Choisir la disposition la plus adaptée</a:t>
            </a:r>
            <a:r>
              <a:rPr lang="fr-FR" sz="1100" dirty="0">
                <a:latin typeface="Marianne" panose="02000000000000000000" pitchFamily="50" charset="0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3B8969-D4BF-37DB-1134-0C345975F332}"/>
              </a:ext>
            </a:extLst>
          </p:cNvPr>
          <p:cNvSpPr txBox="1"/>
          <p:nvPr userDrawn="1"/>
        </p:nvSpPr>
        <p:spPr>
          <a:xfrm>
            <a:off x="361697" y="1044278"/>
            <a:ext cx="4270406" cy="337015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100" b="1" dirty="0">
                <a:latin typeface="Marianne" panose="02000000000000000000" pitchFamily="50" charset="0"/>
              </a:rPr>
              <a:t>Ce document respecte la charte graphique de l’État.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Veuillez</a:t>
            </a:r>
            <a:r>
              <a:rPr lang="fr-FR" sz="1000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ne pas modifier </a:t>
            </a:r>
            <a:r>
              <a:rPr lang="fr-FR" sz="1000" dirty="0">
                <a:latin typeface="Marianne" panose="02000000000000000000" pitchFamily="50" charset="0"/>
              </a:rPr>
              <a:t>l’en-tête (logo RA) ni le pied de page (intitulé </a:t>
            </a:r>
            <a:r>
              <a:rPr lang="fr-FR" sz="1000" dirty="0" err="1">
                <a:latin typeface="Marianne" panose="02000000000000000000" pitchFamily="50" charset="0"/>
              </a:rPr>
              <a:t>Drane</a:t>
            </a:r>
            <a:r>
              <a:rPr lang="fr-FR" sz="1000" dirty="0">
                <a:latin typeface="Marianne" panose="02000000000000000000" pitchFamily="50" charset="0"/>
              </a:rPr>
              <a:t>, numéro de page et date), générés automatiquement.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Merci de</a:t>
            </a:r>
            <a:r>
              <a:rPr lang="fr-FR" sz="1000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respecter la zone d’expression délimitée </a:t>
            </a:r>
            <a:r>
              <a:rPr lang="fr-FR" sz="1000" dirty="0">
                <a:latin typeface="Marianne" panose="02000000000000000000" pitchFamily="50" charset="0"/>
              </a:rPr>
              <a:t>ici par les pointillés rouges.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Il est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interdit de placer du texte ou des images en dehors de cet espace </a:t>
            </a:r>
            <a:r>
              <a:rPr lang="fr-FR" sz="1000" dirty="0">
                <a:latin typeface="Marianne" panose="02000000000000000000" pitchFamily="50" charset="0"/>
              </a:rPr>
              <a:t>.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fr-FR" sz="1200" b="1" dirty="0">
                <a:latin typeface="Marianne" panose="02000000000000000000" pitchFamily="50" charset="0"/>
              </a:rPr>
              <a:t>Conseils de mise en page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Police</a:t>
            </a:r>
            <a:r>
              <a:rPr lang="fr-FR" sz="1000" dirty="0">
                <a:latin typeface="Marianne" panose="02000000000000000000" pitchFamily="50" charset="0"/>
              </a:rPr>
              <a:t> : Utilisez la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police Marianne  </a:t>
            </a:r>
            <a:r>
              <a:rPr lang="fr-FR" sz="1000" dirty="0">
                <a:latin typeface="Marianne" panose="02000000000000000000" pitchFamily="50" charset="0"/>
              </a:rPr>
              <a:t>(ou, à défaut, Arial)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Lisibilité</a:t>
            </a:r>
            <a:r>
              <a:rPr lang="fr-FR" sz="1000" dirty="0">
                <a:latin typeface="Marianne" panose="02000000000000000000" pitchFamily="50" charset="0"/>
              </a:rPr>
              <a:t> :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Aérez vos diapositives </a:t>
            </a:r>
            <a:r>
              <a:rPr lang="fr-FR" sz="1000" dirty="0">
                <a:latin typeface="Marianne" panose="02000000000000000000" pitchFamily="50" charset="0"/>
              </a:rPr>
              <a:t>en ajoutant de l’espace entre les éléments pour faciliter la lecture.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Visuels</a:t>
            </a:r>
            <a:r>
              <a:rPr lang="fr-FR" sz="1000" dirty="0">
                <a:latin typeface="Marianne" panose="02000000000000000000" pitchFamily="50" charset="0"/>
              </a:rPr>
              <a:t> : Intégrez</a:t>
            </a:r>
            <a:r>
              <a:rPr lang="fr-FR" sz="1000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des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images de bonne qualité</a:t>
            </a:r>
            <a:r>
              <a:rPr lang="fr-FR" sz="1000" b="1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dirty="0">
                <a:latin typeface="Marianne" panose="02000000000000000000" pitchFamily="50" charset="0"/>
              </a:rPr>
              <a:t>pour renforcer l’impact visuel de votre présentation.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Alignement</a:t>
            </a:r>
            <a:r>
              <a:rPr lang="fr-FR" sz="1000" dirty="0">
                <a:latin typeface="Marianne" panose="02000000000000000000" pitchFamily="50" charset="0"/>
              </a:rPr>
              <a:t> : Assurez-vous que les éléments sont correctement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alignés pour une présentation harmonieuse</a:t>
            </a:r>
            <a:r>
              <a:rPr lang="fr-FR" sz="1000" dirty="0">
                <a:latin typeface="Marianne" panose="02000000000000000000" pitchFamily="50" charset="0"/>
              </a:rPr>
              <a:t>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F7F14D4-0E5A-4FFC-0C57-44217AC0E3DE}"/>
              </a:ext>
            </a:extLst>
          </p:cNvPr>
          <p:cNvCxnSpPr/>
          <p:nvPr userDrawn="1"/>
        </p:nvCxnSpPr>
        <p:spPr>
          <a:xfrm>
            <a:off x="4900863" y="1044278"/>
            <a:ext cx="0" cy="3367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 6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2CEEEF77-9D1E-8110-E880-0AF31DC031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/>
            <a:alphaModFix/>
          </a:blip>
          <a:srcRect b="1762"/>
          <a:stretch>
            <a:fillRect/>
          </a:stretch>
        </p:blipFill>
        <p:spPr>
          <a:xfrm>
            <a:off x="287370" y="116243"/>
            <a:ext cx="1133495" cy="592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necteur droit 11">
            <a:extLst>
              <a:ext uri="{FF2B5EF4-FFF2-40B4-BE49-F238E27FC236}">
                <a16:creationId xmlns:a16="http://schemas.microsoft.com/office/drawing/2014/main" id="{7B1D957C-E502-1DC3-1159-25777D0EE170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7D93905-D547-DB3E-7C80-4C66083F8B7A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C319F4-89DE-37B7-183E-D7C9EB2E0F2D}"/>
              </a:ext>
            </a:extLst>
          </p:cNvPr>
          <p:cNvSpPr/>
          <p:nvPr userDrawn="1"/>
        </p:nvSpPr>
        <p:spPr>
          <a:xfrm>
            <a:off x="359999" y="1015260"/>
            <a:ext cx="8423638" cy="342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9">
            <a:extLst>
              <a:ext uri="{FF2B5EF4-FFF2-40B4-BE49-F238E27FC236}">
                <a16:creationId xmlns:a16="http://schemas.microsoft.com/office/drawing/2014/main" id="{41044C87-66EE-6DAA-2E3B-07B18B3B4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A02DAE6-76C6-4E9C-840D-D56A1A6015FF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2" name="Espace réservé du numéro de diapositive 15">
            <a:extLst>
              <a:ext uri="{FF2B5EF4-FFF2-40B4-BE49-F238E27FC236}">
                <a16:creationId xmlns:a16="http://schemas.microsoft.com/office/drawing/2014/main" id="{48E0F0CB-0E79-4D5A-A528-D91F54E7B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9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-bDvljHml4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e.drane-idf@ac-versailles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61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FA09F-279B-D7D6-7B74-1BC91B977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36D618B9-65D6-88C7-3D81-DAF736892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5039DFF-38A7-D12B-6A8E-1BCA4D5D7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584B67-ADF4-09CA-5859-6BF920A44CE2}"/>
              </a:ext>
            </a:extLst>
          </p:cNvPr>
          <p:cNvSpPr txBox="1"/>
          <p:nvPr/>
        </p:nvSpPr>
        <p:spPr>
          <a:xfrm>
            <a:off x="358775" y="1155456"/>
            <a:ext cx="649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</a:rPr>
              <a:t>Présentation de deux ressources</a:t>
            </a:r>
            <a:endParaRPr lang="fr-FR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727ED3-93A0-300B-6CBF-7FF1005C4205}"/>
              </a:ext>
            </a:extLst>
          </p:cNvPr>
          <p:cNvSpPr txBox="1"/>
          <p:nvPr/>
        </p:nvSpPr>
        <p:spPr>
          <a:xfrm>
            <a:off x="358775" y="1879252"/>
            <a:ext cx="8694549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/>
              <a:t>Mise à disposition de deux ressources par la région académique Île-de-France: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mallette IA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courts modules d’autoformation   </a:t>
            </a:r>
          </a:p>
          <a:p>
            <a:r>
              <a:rPr lang="fr-FR" dirty="0">
                <a:hlinkClick r:id="rId2"/>
              </a:rPr>
              <a:t>https://www.youtube.com/watch?v=-bDvljHml40</a:t>
            </a:r>
            <a:endParaRPr lang="fr-FR" dirty="0"/>
          </a:p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31172FA-45A8-9ADB-04A0-C2A4A61F0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ED617-B6BF-FD9A-2F58-6F3D2AB80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C56250AB-8FF2-80D1-3164-1B82CEEDBD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F2B6EC6-CF69-54C4-73AA-02C2102DB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9B4D7A-8A35-AC8B-C43E-F4F99EB831DB}"/>
              </a:ext>
            </a:extLst>
          </p:cNvPr>
          <p:cNvSpPr txBox="1">
            <a:spLocks/>
          </p:cNvSpPr>
          <p:nvPr/>
        </p:nvSpPr>
        <p:spPr>
          <a:xfrm>
            <a:off x="448680" y="1477282"/>
            <a:ext cx="8604613" cy="1097621"/>
          </a:xfrm>
          <a:prstGeom prst="rect">
            <a:avLst/>
          </a:prstGeom>
        </p:spPr>
        <p:txBody>
          <a:bodyPr/>
          <a:lstStyle>
            <a:lvl1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5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PingFang SC" pitchFamily="2"/>
                <a:cs typeface="Arial Unicode MS" pitchFamily="2"/>
              </a:defRPr>
            </a:lvl1pPr>
          </a:lstStyle>
          <a:p>
            <a:r>
              <a:rPr lang="fr-FR" sz="3200" dirty="0"/>
              <a:t>La DRANE et la DRASI restent disponibles pour vous accompagner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E187557-EB46-ED22-E354-B702477AD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046" y="3525581"/>
            <a:ext cx="2056566" cy="11991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17551E-921B-D86B-1A4E-A37B9152AED9}"/>
              </a:ext>
            </a:extLst>
          </p:cNvPr>
          <p:cNvSpPr txBox="1"/>
          <p:nvPr/>
        </p:nvSpPr>
        <p:spPr>
          <a:xfrm>
            <a:off x="2466924" y="3692988"/>
            <a:ext cx="35708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hlinkClick r:id="rId4"/>
              </a:rPr>
              <a:t>Ce.drane-idf@ac-versailles.fr</a:t>
            </a:r>
            <a:endParaRPr lang="fr-FR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34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47C7-929F-8A36-FC16-741306D6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FFAA99C1-6CC2-23BB-C447-F22692B1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3637" y="4833851"/>
            <a:ext cx="1170361" cy="274637"/>
          </a:xfrm>
        </p:spPr>
        <p:txBody>
          <a:bodyPr/>
          <a:lstStyle/>
          <a:p>
            <a:fld id="{7EEF7DB8-998F-4DA0-95FD-7926FC1EF057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B4DADFBE-F8BA-1777-FE59-EA0B539D4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26599" y="4833851"/>
            <a:ext cx="887039" cy="274637"/>
          </a:xfrm>
        </p:spPr>
        <p:txBody>
          <a:bodyPr/>
          <a:lstStyle/>
          <a:p>
            <a:fld id="{65678B56-B8AD-4EF3-A8FE-C8D0D8AB5AE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23B3C-024D-5738-F4C7-A0C1D3D98EA9}"/>
              </a:ext>
            </a:extLst>
          </p:cNvPr>
          <p:cNvSpPr txBox="1"/>
          <p:nvPr/>
        </p:nvSpPr>
        <p:spPr>
          <a:xfrm>
            <a:off x="179388" y="2339275"/>
            <a:ext cx="87852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</a:rPr>
              <a:t>É</a:t>
            </a:r>
            <a:r>
              <a:rPr lang="fr-FR" sz="3200" b="1" dirty="0">
                <a:effectLst/>
                <a:latin typeface="Arial" panose="020B0604020202020204" pitchFamily="34" charset="0"/>
              </a:rPr>
              <a:t>changeons, questionnons,</a:t>
            </a:r>
            <a:r>
              <a:rPr lang="fr-FR" sz="32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fr-FR" sz="3200" b="1" dirty="0">
                <a:effectLst/>
                <a:latin typeface="Arial" panose="020B0604020202020204" pitchFamily="34" charset="0"/>
              </a:rPr>
              <a:t>décidons !</a:t>
            </a:r>
            <a:br>
              <a:rPr lang="fr-FR" sz="32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r>
              <a:rPr lang="fr-FR" sz="3200" b="1" dirty="0">
                <a:effectLst/>
                <a:latin typeface="Arial" panose="020B0604020202020204" pitchFamily="34" charset="0"/>
              </a:rPr>
              <a:t>L’</a:t>
            </a:r>
            <a:r>
              <a:rPr lang="fr-FR" sz="3200" b="1" dirty="0">
                <a:solidFill>
                  <a:srgbClr val="3B57A4"/>
                </a:solidFill>
                <a:effectLst/>
                <a:latin typeface="Arial" panose="020B0604020202020204" pitchFamily="34" charset="0"/>
              </a:rPr>
              <a:t>IA</a:t>
            </a:r>
            <a:r>
              <a:rPr lang="fr-FR" sz="3200" b="1" dirty="0">
                <a:effectLst/>
                <a:latin typeface="Arial" panose="020B0604020202020204" pitchFamily="34" charset="0"/>
              </a:rPr>
              <a:t> une affaire d’équipe !</a:t>
            </a:r>
            <a:endParaRPr lang="fr-FR" sz="32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EC8AFE6-2DE4-4C55-3C00-61959A1B2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046" y="3525581"/>
            <a:ext cx="2056566" cy="11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5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6480D-4574-D171-35AC-6AA5DC8E6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2354239"/>
            <a:ext cx="8423639" cy="1097621"/>
          </a:xfrm>
        </p:spPr>
        <p:txBody>
          <a:bodyPr/>
          <a:lstStyle/>
          <a:p>
            <a:r>
              <a:rPr lang="fr-FR" sz="3200" dirty="0"/>
              <a:t>Comment appréhender le sujet de l’IA au sein de mon établissement ?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D4235D98-C9A4-49C3-B852-F87D2E66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3637" y="4833851"/>
            <a:ext cx="1170361" cy="274637"/>
          </a:xfrm>
        </p:spPr>
        <p:txBody>
          <a:bodyPr/>
          <a:lstStyle/>
          <a:p>
            <a:fld id="{7EEF7DB8-998F-4DA0-95FD-7926FC1EF057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9496C8E-0CE8-99A6-C09B-D09B277A6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26599" y="4833851"/>
            <a:ext cx="887039" cy="274637"/>
          </a:xfrm>
        </p:spPr>
        <p:txBody>
          <a:bodyPr/>
          <a:lstStyle/>
          <a:p>
            <a:fld id="{65678B56-B8AD-4EF3-A8FE-C8D0D8AB5AEA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F976531-78A0-501A-0F2F-3162E0E8E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046" y="3525581"/>
            <a:ext cx="2056566" cy="11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58898-A57B-F2CD-A571-3FF24039C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4419B-F9E8-BBA5-2B3B-55F1074C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2354239"/>
            <a:ext cx="8423639" cy="1097621"/>
          </a:xfrm>
        </p:spPr>
        <p:txBody>
          <a:bodyPr/>
          <a:lstStyle/>
          <a:p>
            <a:r>
              <a:rPr lang="fr-FR" sz="3200" dirty="0"/>
              <a:t>La DRANE et la DRASI vous propose un scénario en trois temps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3A39350A-DBB7-596C-6906-5962765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3637" y="4833851"/>
            <a:ext cx="1170361" cy="274637"/>
          </a:xfrm>
        </p:spPr>
        <p:txBody>
          <a:bodyPr/>
          <a:lstStyle/>
          <a:p>
            <a:fld id="{7EEF7DB8-998F-4DA0-95FD-7926FC1EF057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8DDBF12-DE47-C4BB-B188-712D65A9F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26599" y="4833851"/>
            <a:ext cx="887039" cy="274637"/>
          </a:xfrm>
        </p:spPr>
        <p:txBody>
          <a:bodyPr/>
          <a:lstStyle/>
          <a:p>
            <a:fld id="{65678B56-B8AD-4EF3-A8FE-C8D0D8AB5AEA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00830EB-1FE4-CD46-8494-09D618B8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046" y="3525581"/>
            <a:ext cx="2056566" cy="11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1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00600851-D09B-C988-1E69-A1C9BCA9C5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ABDBB02-2EA4-E360-7B39-4FF2DA64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121D6C-152A-99AE-5E58-58475D43B83E}"/>
              </a:ext>
            </a:extLst>
          </p:cNvPr>
          <p:cNvSpPr txBox="1"/>
          <p:nvPr/>
        </p:nvSpPr>
        <p:spPr>
          <a:xfrm>
            <a:off x="378482" y="1100675"/>
            <a:ext cx="287315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latin typeface="Arial"/>
                <a:cs typeface="Arial"/>
              </a:rPr>
              <a:t>Qu'est-ce qu'un café IA ?</a:t>
            </a:r>
            <a:endParaRPr lang="fr-FR" dirty="0"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B271539-6E49-DED1-F0E1-11189F883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3FFCDA-1E69-8DEC-3453-11DA8406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86" y="1627617"/>
            <a:ext cx="5286676" cy="241520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7429FE-593E-D6AC-8B30-2E0B8756D496}"/>
              </a:ext>
            </a:extLst>
          </p:cNvPr>
          <p:cNvSpPr txBox="1"/>
          <p:nvPr/>
        </p:nvSpPr>
        <p:spPr>
          <a:xfrm>
            <a:off x="2511177" y="4200435"/>
            <a:ext cx="5430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https://www.youtube.com/watch?v=-bDvljHml40</a:t>
            </a:r>
          </a:p>
        </p:txBody>
      </p:sp>
    </p:spTree>
    <p:extLst>
      <p:ext uri="{BB962C8B-B14F-4D97-AF65-F5344CB8AC3E}">
        <p14:creationId xmlns:p14="http://schemas.microsoft.com/office/powerpoint/2010/main" val="101926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55F7-FC6C-0AF5-8340-684C91DFE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7DABD73F-8E9A-144F-821A-D0AF675E66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BE81723-C6B8-13AE-C324-6BEB3C38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1A8527-4E5C-FD85-4691-0DC493E0F830}"/>
              </a:ext>
            </a:extLst>
          </p:cNvPr>
          <p:cNvSpPr txBox="1"/>
          <p:nvPr/>
        </p:nvSpPr>
        <p:spPr>
          <a:xfrm>
            <a:off x="367993" y="915795"/>
            <a:ext cx="649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latin typeface="Arial" panose="020B0604020202020204" pitchFamily="34" charset="0"/>
              </a:rPr>
              <a:t>Des propos introductifs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881030-1465-0C16-B90E-976A8AE94380}"/>
              </a:ext>
            </a:extLst>
          </p:cNvPr>
          <p:cNvSpPr txBox="1"/>
          <p:nvPr/>
        </p:nvSpPr>
        <p:spPr>
          <a:xfrm>
            <a:off x="367993" y="1367508"/>
            <a:ext cx="8694549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fr-FR" sz="1400" b="1" dirty="0">
                <a:effectLst/>
                <a:latin typeface="Arial" panose="020B0604020202020204" pitchFamily="34" charset="0"/>
              </a:rPr>
              <a:t>4 grands témoins, 4 extraits pour saisir en équipe les enjeux : </a:t>
            </a:r>
            <a:endParaRPr lang="fr-FR" sz="1400" dirty="0">
              <a:effectLst/>
              <a:latin typeface="Arial" panose="020B0604020202020204" pitchFamily="34" charset="0"/>
            </a:endParaRPr>
          </a:p>
          <a:p>
            <a:endParaRPr lang="fr-FR" sz="1400" b="1" dirty="0">
              <a:solidFill>
                <a:srgbClr val="215F9A"/>
              </a:solidFill>
              <a:latin typeface="Arial"/>
              <a:ea typeface="Arial Unicode MS"/>
              <a:cs typeface="Arial"/>
            </a:endParaRPr>
          </a:p>
          <a:p>
            <a:r>
              <a:rPr lang="fr-FR" sz="1400" b="1" dirty="0">
                <a:solidFill>
                  <a:srgbClr val="215F9A"/>
                </a:solidFill>
                <a:latin typeface="Arial"/>
                <a:ea typeface="Arial Unicode MS"/>
                <a:cs typeface="Arial"/>
              </a:rPr>
              <a:t>Jonas Erin (IGESR) </a:t>
            </a:r>
            <a:r>
              <a:rPr lang="fr-FR" sz="1400" dirty="0">
                <a:latin typeface="Arial"/>
                <a:ea typeface="Arial Unicode MS"/>
                <a:cs typeface="Arial"/>
              </a:rPr>
              <a:t>: Développer l’agentivité des élèves avant tout.</a:t>
            </a:r>
            <a:endParaRPr lang="fr-FR">
              <a:ea typeface="Arial Unicode MS"/>
            </a:endParaRPr>
          </a:p>
          <a:p>
            <a:r>
              <a:rPr lang="fr-FR" sz="1400" b="1" dirty="0">
                <a:solidFill>
                  <a:srgbClr val="215F9A"/>
                </a:solidFill>
                <a:latin typeface="Arial"/>
                <a:cs typeface="Arial"/>
              </a:rPr>
              <a:t>Axel Jean (DNE) </a:t>
            </a:r>
            <a:r>
              <a:rPr lang="fr-FR" sz="1400" dirty="0">
                <a:solidFill>
                  <a:srgbClr val="000000"/>
                </a:solidFill>
                <a:latin typeface="Arial"/>
                <a:cs typeface="Arial"/>
              </a:rPr>
              <a:t>: Chaque acteur prend une part de responsabilité.</a:t>
            </a:r>
            <a:endParaRPr lang="fr-FR" dirty="0"/>
          </a:p>
          <a:p>
            <a:r>
              <a:rPr lang="fr-FR" sz="1400" b="1" dirty="0">
                <a:solidFill>
                  <a:srgbClr val="215F9A"/>
                </a:solidFill>
                <a:latin typeface="Arial"/>
                <a:cs typeface="Arial"/>
              </a:rPr>
              <a:t>Erwan </a:t>
            </a:r>
            <a:r>
              <a:rPr lang="fr-FR" sz="1400" b="1" dirty="0" err="1">
                <a:solidFill>
                  <a:srgbClr val="215F9A"/>
                </a:solidFill>
                <a:latin typeface="Arial"/>
                <a:cs typeface="Arial"/>
              </a:rPr>
              <a:t>Paitel</a:t>
            </a:r>
            <a:r>
              <a:rPr lang="fr-FR" sz="1400" b="1" dirty="0">
                <a:solidFill>
                  <a:srgbClr val="215F9A"/>
                </a:solidFill>
                <a:latin typeface="Arial"/>
                <a:cs typeface="Arial"/>
              </a:rPr>
              <a:t> (IGESR) </a:t>
            </a:r>
            <a:r>
              <a:rPr lang="fr-FR" sz="1400" dirty="0">
                <a:solidFill>
                  <a:srgbClr val="000000"/>
                </a:solidFill>
                <a:latin typeface="Arial"/>
                <a:cs typeface="Arial"/>
              </a:rPr>
              <a:t>: La question de l’IA est profondément pédagogique</a:t>
            </a:r>
            <a:endParaRPr lang="fr-FR" dirty="0"/>
          </a:p>
          <a:p>
            <a:pPr>
              <a:buNone/>
            </a:pPr>
            <a:r>
              <a:rPr lang="fr-FR" sz="1400" b="1" dirty="0">
                <a:solidFill>
                  <a:srgbClr val="215F9A"/>
                </a:solidFill>
                <a:effectLst/>
                <a:latin typeface="Arial" panose="020B0604020202020204" pitchFamily="34" charset="0"/>
              </a:rPr>
              <a:t>Stéphane </a:t>
            </a:r>
            <a:r>
              <a:rPr lang="fr-FR" sz="1400" b="1" dirty="0" err="1">
                <a:solidFill>
                  <a:srgbClr val="215F9A"/>
                </a:solidFill>
                <a:effectLst/>
                <a:latin typeface="Arial" panose="020B0604020202020204" pitchFamily="34" charset="0"/>
              </a:rPr>
              <a:t>Guerault</a:t>
            </a:r>
            <a:r>
              <a:rPr lang="fr-FR" sz="1400" b="1" dirty="0">
                <a:solidFill>
                  <a:srgbClr val="215F9A"/>
                </a:solidFill>
                <a:effectLst/>
                <a:latin typeface="Arial" panose="020B0604020202020204" pitchFamily="34" charset="0"/>
              </a:rPr>
              <a:t> (DGESCO) </a:t>
            </a:r>
            <a:r>
              <a:rPr lang="fr-FR" sz="1400" dirty="0">
                <a:effectLst/>
                <a:latin typeface="Arial" panose="020B0604020202020204" pitchFamily="34" charset="0"/>
              </a:rPr>
              <a:t>: Chaque enseignant a le choix d’utiliser ou pas des IA pour enseigner.</a:t>
            </a:r>
            <a:endParaRPr lang="fr-FR" sz="1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>
              <a:buNone/>
            </a:pPr>
            <a:endParaRPr lang="fr-FR" sz="1400" dirty="0">
              <a:effectLst/>
              <a:latin typeface="Arial"/>
              <a:ea typeface="Arial Unicode MS" panose="020B0604020202020204" pitchFamily="34" charset="-128"/>
              <a:cs typeface="Arial"/>
            </a:endParaRPr>
          </a:p>
          <a:p>
            <a:pPr>
              <a:buNone/>
            </a:pPr>
            <a:endParaRPr lang="fr-FR" sz="1400" dirty="0"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1E9A97DD-C0DB-E43D-F2BE-1F8FB9A7F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C0A5B62-0737-13E6-B73F-B7DC948B0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680" y="2913681"/>
            <a:ext cx="3673429" cy="18109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54B709C-5B83-2EC4-60DE-867E5877D43A}"/>
              </a:ext>
            </a:extLst>
          </p:cNvPr>
          <p:cNvSpPr txBox="1"/>
          <p:nvPr/>
        </p:nvSpPr>
        <p:spPr>
          <a:xfrm>
            <a:off x="6315997" y="3384755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https://www.youtube.com/watch?v=QdHuq_MZG5g</a:t>
            </a:r>
          </a:p>
        </p:txBody>
      </p:sp>
    </p:spTree>
    <p:extLst>
      <p:ext uri="{BB962C8B-B14F-4D97-AF65-F5344CB8AC3E}">
        <p14:creationId xmlns:p14="http://schemas.microsoft.com/office/powerpoint/2010/main" val="146842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E4C4F-A4B9-404D-3DF4-0804D57C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77AD704-8FEF-3271-86BC-67B833FCDB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EC9562B-C8ED-F204-2319-F2A02281C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385D39-6379-8227-5CE0-742F1B9E0EFD}"/>
              </a:ext>
            </a:extLst>
          </p:cNvPr>
          <p:cNvSpPr txBox="1"/>
          <p:nvPr/>
        </p:nvSpPr>
        <p:spPr>
          <a:xfrm>
            <a:off x="358775" y="1155456"/>
            <a:ext cx="649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latin typeface="Arial" panose="020B0604020202020204" pitchFamily="34" charset="0"/>
              </a:rPr>
              <a:t>Des premiers échanges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0FEB5C-8F7B-3426-0F5D-32D935CBE89D}"/>
              </a:ext>
            </a:extLst>
          </p:cNvPr>
          <p:cNvSpPr txBox="1"/>
          <p:nvPr/>
        </p:nvSpPr>
        <p:spPr>
          <a:xfrm>
            <a:off x="358775" y="1879252"/>
            <a:ext cx="869454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En équipe, profitez de la rentrée pour croiser les regards, les points de vue sur les 4 extraits.</a:t>
            </a:r>
          </a:p>
          <a:p>
            <a:endParaRPr lang="fr-FR" dirty="0"/>
          </a:p>
          <a:p>
            <a:r>
              <a:rPr lang="fr-FR" dirty="0"/>
              <a:t>Que vous suggèrent ces interventions?</a:t>
            </a:r>
          </a:p>
          <a:p>
            <a:r>
              <a:rPr lang="fr-FR" dirty="0"/>
              <a:t>Cela génère-t-il d’autres questions ? Des besoins ?</a:t>
            </a:r>
          </a:p>
          <a:p>
            <a:pPr>
              <a:buNone/>
            </a:pPr>
            <a:endParaRPr lang="fr-FR" sz="14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EDFF792-10A0-56F8-FA9B-B85E70CC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7CD8A-7633-B8A2-A100-7864CC74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81B0C783-11DF-E940-286A-6CD5E729D8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046E8E-DB11-7AD8-1020-C486C47CF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F3099D-2A80-6FDD-0719-4E9063269817}"/>
              </a:ext>
            </a:extLst>
          </p:cNvPr>
          <p:cNvSpPr txBox="1"/>
          <p:nvPr/>
        </p:nvSpPr>
        <p:spPr>
          <a:xfrm>
            <a:off x="358775" y="1155456"/>
            <a:ext cx="649922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effectLst/>
                <a:latin typeface="Arial"/>
                <a:cs typeface="Arial"/>
              </a:rPr>
              <a:t>Présentation du cadre d’usage de l’IA</a:t>
            </a:r>
            <a:r>
              <a:rPr lang="fr-FR" b="1" dirty="0">
                <a:latin typeface="Arial"/>
                <a:cs typeface="Arial"/>
              </a:rPr>
              <a:t> du ministère</a:t>
            </a:r>
            <a:endParaRPr lang="fr-FR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45F5AE-AC0D-753E-F6F2-89ED6AAB6A87}"/>
              </a:ext>
            </a:extLst>
          </p:cNvPr>
          <p:cNvSpPr txBox="1"/>
          <p:nvPr/>
        </p:nvSpPr>
        <p:spPr>
          <a:xfrm>
            <a:off x="358775" y="1879252"/>
            <a:ext cx="658591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/>
              <a:t>La vidéo de 10 minutes réalisée par la DRANE et la DRASI vous invite à redécouvrir le cadre d’usage de l’IA proposé par le ministère.</a:t>
            </a:r>
          </a:p>
          <a:p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</a:rPr>
              <a:t>François Gilles (</a:t>
            </a:r>
            <a:r>
              <a:rPr lang="fr-FR" b="1" dirty="0" err="1">
                <a:solidFill>
                  <a:schemeClr val="tx2">
                    <a:lumMod val="76000"/>
                    <a:lumOff val="24000"/>
                  </a:schemeClr>
                </a:solidFill>
              </a:rPr>
              <a:t>Drasi</a:t>
            </a:r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</a:rPr>
              <a:t>)</a:t>
            </a:r>
          </a:p>
          <a:p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</a:rPr>
              <a:t>Pierre </a:t>
            </a:r>
            <a:r>
              <a:rPr lang="fr-FR" b="1" dirty="0" err="1">
                <a:solidFill>
                  <a:schemeClr val="tx2">
                    <a:lumMod val="76000"/>
                    <a:lumOff val="24000"/>
                  </a:schemeClr>
                </a:solidFill>
              </a:rPr>
              <a:t>Cauty</a:t>
            </a:r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</a:rPr>
              <a:t> (</a:t>
            </a:r>
            <a:r>
              <a:rPr lang="fr-FR" b="1" dirty="0" err="1">
                <a:solidFill>
                  <a:schemeClr val="tx2">
                    <a:lumMod val="76000"/>
                    <a:lumOff val="24000"/>
                  </a:schemeClr>
                </a:solidFill>
              </a:rPr>
              <a:t>Drane</a:t>
            </a:r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</a:rPr>
              <a:t>)</a:t>
            </a:r>
          </a:p>
          <a:p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FADCC0E-60BD-4BAE-BB86-F6E811856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pic>
        <p:nvPicPr>
          <p:cNvPr id="4" name="Image 3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8FF58AB9-6669-5799-4B92-8204D864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614" y="2443655"/>
            <a:ext cx="1486057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9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A38DD-14A3-ABD4-3282-D64474CE4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F199986A-80EA-71E7-CA12-3E9AD98D17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1BFBA72-ACAD-0434-D836-114E81E5F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4A5E85-DDD5-92F1-7AA8-8A00C2937A3B}"/>
              </a:ext>
            </a:extLst>
          </p:cNvPr>
          <p:cNvSpPr txBox="1"/>
          <p:nvPr/>
        </p:nvSpPr>
        <p:spPr>
          <a:xfrm>
            <a:off x="358775" y="1155456"/>
            <a:ext cx="649922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latin typeface="Arial"/>
                <a:cs typeface="Arial"/>
              </a:rPr>
              <a:t>Des propositions et des questions possibles :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1A2BC4-AE18-A656-01B0-FA9CBB3E30AA}"/>
              </a:ext>
            </a:extLst>
          </p:cNvPr>
          <p:cNvSpPr txBox="1"/>
          <p:nvPr/>
        </p:nvSpPr>
        <p:spPr>
          <a:xfrm>
            <a:off x="358775" y="1879252"/>
            <a:ext cx="86945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Comment allons-nous travailler à harmoniser nos démarches pédagogiques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les classes de 6e et 5e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les classes de 4e et 3e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le lycée</a:t>
            </a:r>
          </a:p>
          <a:p>
            <a:endParaRPr lang="fr-FR" dirty="0"/>
          </a:p>
          <a:p>
            <a:r>
              <a:rPr lang="fr-FR" dirty="0"/>
              <a:t>Comment inscrire ce cadre dans le règlement intérieur de l’établissement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 contrat pédagogique construire avec les élèves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Quels seraient vos besoins de formation ?</a:t>
            </a:r>
          </a:p>
          <a:p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BD04C350-893F-34FC-67A6-C837F2A48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95400"/>
      </p:ext>
    </p:extLst>
  </p:cSld>
  <p:clrMapOvr>
    <a:masterClrMapping/>
  </p:clrMapOvr>
</p:sld>
</file>

<file path=ppt/theme/theme1.xml><?xml version="1.0" encoding="utf-8"?>
<a:theme xmlns:a="http://schemas.openxmlformats.org/drawingml/2006/main" name="Page Introduc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4813C138-9410-4259-ABC2-680A21EE791D}" vid="{095CADAC-A022-477F-9237-F611713429B3}"/>
    </a:ext>
  </a:extLst>
</a:theme>
</file>

<file path=ppt/theme/theme2.xml><?xml version="1.0" encoding="utf-8"?>
<a:theme xmlns:a="http://schemas.openxmlformats.org/drawingml/2006/main" name="Titre et sous-tit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4813C138-9410-4259-ABC2-680A21EE791D}" vid="{F68DA6C4-FB46-428B-AA73-2ED34A187908}"/>
    </a:ext>
  </a:extLst>
</a:theme>
</file>

<file path=ppt/theme/theme3.xml><?xml version="1.0" encoding="utf-8"?>
<a:theme xmlns:a="http://schemas.openxmlformats.org/drawingml/2006/main" name="Pages intern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4813C138-9410-4259-ABC2-680A21EE791D}" vid="{3C3F6071-A9AC-45EF-8EF3-0A06398C07EB}"/>
    </a:ext>
  </a:extLst>
</a:theme>
</file>

<file path=ppt/theme/theme4.xml><?xml version="1.0" encoding="utf-8"?>
<a:theme xmlns:a="http://schemas.openxmlformats.org/drawingml/2006/main" name="AIDE et CONSEI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813C138-9410-4259-ABC2-680A21EE791D}" vid="{DD83F19B-C5BF-4445-941F-C2892F13CED4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f84334-9462-4b10-8088-a1eac6782eae">
      <Terms xmlns="http://schemas.microsoft.com/office/infopath/2007/PartnerControls"/>
    </lcf76f155ced4ddcb4097134ff3c332f>
    <Commentaires xmlns="19f84334-9462-4b10-8088-a1eac6782eae">Télécharger puis modifier VOTRE document
NE PAS MODIFIER CE DOCUMENT MODÈLE</Commentaires>
    <TaxCatchAll xmlns="df12985b-fabd-48e6-89dc-ccf4994907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3F195131FA14EB9707817DE119806" ma:contentTypeVersion="20" ma:contentTypeDescription="Crée un document." ma:contentTypeScope="" ma:versionID="37c6dbbc4c68f36ca3890ed635dff933">
  <xsd:schema xmlns:xsd="http://www.w3.org/2001/XMLSchema" xmlns:xs="http://www.w3.org/2001/XMLSchema" xmlns:p="http://schemas.microsoft.com/office/2006/metadata/properties" xmlns:ns2="df12985b-fabd-48e6-89dc-ccf49949078c" xmlns:ns3="19f84334-9462-4b10-8088-a1eac6782eae" targetNamespace="http://schemas.microsoft.com/office/2006/metadata/properties" ma:root="true" ma:fieldsID="3cec81a834a27685502e22d84440718f" ns2:_="" ns3:_="">
    <xsd:import namespace="df12985b-fabd-48e6-89dc-ccf49949078c"/>
    <xsd:import namespace="19f84334-9462-4b10-8088-a1eac6782e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Commentaire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2985b-fabd-48e6-89dc-ccf4994907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14299b1-590a-4607-a18e-f238416c0e47}" ma:internalName="TaxCatchAll" ma:showField="CatchAllData" ma:web="df12985b-fabd-48e6-89dc-ccf49949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84334-9462-4b10-8088-a1eac6782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aires" ma:index="18" nillable="true" ma:displayName="Commentaires" ma:format="Dropdown" ma:internalName="Commentaires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c0cb0176-2de3-48f0-a0d3-60f39c7fa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4D2E0-1531-4621-8700-AC77E8D97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CF19BB-C4AD-46F4-992F-AC8D3D6F25C4}">
  <ds:schemaRefs>
    <ds:schemaRef ds:uri="http://schemas.microsoft.com/office/2006/documentManagement/types"/>
    <ds:schemaRef ds:uri="df12985b-fabd-48e6-89dc-ccf49949078c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19f84334-9462-4b10-8088-a1eac6782eae"/>
  </ds:schemaRefs>
</ds:datastoreItem>
</file>

<file path=customXml/itemProps3.xml><?xml version="1.0" encoding="utf-8"?>
<ds:datastoreItem xmlns:ds="http://schemas.openxmlformats.org/officeDocument/2006/customXml" ds:itemID="{607C2BA1-658E-4556-A60A-1B1FADE73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2985b-fabd-48e6-89dc-ccf49949078c"/>
    <ds:schemaRef ds:uri="19f84334-9462-4b10-8088-a1eac678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Page Introduction</Template>
  <TotalTime>155</TotalTime>
  <Words>360</Words>
  <Application>Microsoft Office PowerPoint</Application>
  <PresentationFormat>Affichage à l'écran (16:9)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Aptos</vt:lpstr>
      <vt:lpstr>Arial</vt:lpstr>
      <vt:lpstr>Arial Unicode MS</vt:lpstr>
      <vt:lpstr>Calibri</vt:lpstr>
      <vt:lpstr>Liberation Sans</vt:lpstr>
      <vt:lpstr>Liberation Serif</vt:lpstr>
      <vt:lpstr>Marianne</vt:lpstr>
      <vt:lpstr>Page Introduction</vt:lpstr>
      <vt:lpstr>Titre et sous-titre</vt:lpstr>
      <vt:lpstr>Pages internes</vt:lpstr>
      <vt:lpstr>AIDE et CONSEILS</vt:lpstr>
      <vt:lpstr>Présentation PowerPoint</vt:lpstr>
      <vt:lpstr>Présentation PowerPoint</vt:lpstr>
      <vt:lpstr>Comment appréhender le sujet de l’IA au sein de mon établissement ?</vt:lpstr>
      <vt:lpstr>La DRANE et la DRASI vous propose un scénario en trois temps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Client</dc:subject>
  <dc:creator>Caroline Pras-Pesce</dc:creator>
  <cp:keywords/>
  <dc:description/>
  <cp:lastModifiedBy>Malika Alouani</cp:lastModifiedBy>
  <cp:revision>55</cp:revision>
  <dcterms:created xsi:type="dcterms:W3CDTF">2025-07-09T09:44:26Z</dcterms:created>
  <dcterms:modified xsi:type="dcterms:W3CDTF">2025-07-09T14:11:00Z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lianceAssetId">
    <vt:lpwstr/>
  </property>
  <property fmtid="{D5CDD505-2E9C-101B-9397-08002B2CF9AE}" pid="4" name="ContentTypeId">
    <vt:lpwstr>0x0101007AD3F195131FA14EB9707817DE119806</vt:lpwstr>
  </property>
  <property fmtid="{D5CDD505-2E9C-101B-9397-08002B2CF9AE}" pid="5" name="HiddenSlides">
    <vt:i4>3</vt:i4>
  </property>
  <property fmtid="{D5CDD505-2E9C-101B-9397-08002B2CF9AE}" pid="6" name="Manager">
    <vt:lpwstr>Client</vt:lpwstr>
  </property>
  <property fmtid="{D5CDD505-2E9C-101B-9397-08002B2CF9AE}" pid="7" name="Order">
    <vt:r8>1225100</vt:r8>
  </property>
  <property fmtid="{D5CDD505-2E9C-101B-9397-08002B2CF9AE}" pid="8" name="PresentationFormat">
    <vt:lpwstr>Affichage à l'écran (16:9)</vt:lpwstr>
  </property>
  <property fmtid="{D5CDD505-2E9C-101B-9397-08002B2CF9AE}" pid="9" name="Slides">
    <vt:i4>9</vt:i4>
  </property>
  <property fmtid="{D5CDD505-2E9C-101B-9397-08002B2CF9AE}" pid="10" name="TemplateUrl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  <property fmtid="{D5CDD505-2E9C-101B-9397-08002B2CF9AE}" pid="13" name="MediaServiceImageTags">
    <vt:lpwstr/>
  </property>
</Properties>
</file>